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21"/>
  </p:notesMasterIdLst>
  <p:sldIdLst>
    <p:sldId id="256" r:id="rId2"/>
    <p:sldId id="275" r:id="rId3"/>
    <p:sldId id="278" r:id="rId4"/>
    <p:sldId id="259" r:id="rId5"/>
    <p:sldId id="261" r:id="rId6"/>
    <p:sldId id="274" r:id="rId7"/>
    <p:sldId id="262" r:id="rId8"/>
    <p:sldId id="265" r:id="rId9"/>
    <p:sldId id="264" r:id="rId10"/>
    <p:sldId id="266" r:id="rId11"/>
    <p:sldId id="267" r:id="rId12"/>
    <p:sldId id="263" r:id="rId13"/>
    <p:sldId id="276" r:id="rId14"/>
    <p:sldId id="268" r:id="rId15"/>
    <p:sldId id="269" r:id="rId16"/>
    <p:sldId id="277" r:id="rId17"/>
    <p:sldId id="271" r:id="rId18"/>
    <p:sldId id="273" r:id="rId19"/>
    <p:sldId id="27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4A58"/>
    <a:srgbClr val="2E55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36"/>
    <p:restoredTop sz="78889"/>
  </p:normalViewPr>
  <p:slideViewPr>
    <p:cSldViewPr snapToGrid="0">
      <p:cViewPr>
        <p:scale>
          <a:sx n="60" d="100"/>
          <a:sy n="60" d="100"/>
        </p:scale>
        <p:origin x="14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3C138E-AA54-6143-A2C7-D8ED57A5D791}" type="datetimeFigureOut">
              <a:rPr lang="en-VN" smtClean="0"/>
              <a:t>21/08/2023</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6A59B-3127-2A4E-83E4-9D73565B0CFD}" type="slidenum">
              <a:rPr lang="en-VN" smtClean="0"/>
              <a:t>‹#›</a:t>
            </a:fld>
            <a:endParaRPr lang="en-VN"/>
          </a:p>
        </p:txBody>
      </p:sp>
    </p:spTree>
    <p:extLst>
      <p:ext uri="{BB962C8B-B14F-4D97-AF65-F5344CB8AC3E}">
        <p14:creationId xmlns:p14="http://schemas.microsoft.com/office/powerpoint/2010/main" val="3967645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9526A59B-3127-2A4E-83E4-9D73565B0CFD}" type="slidenum">
              <a:rPr lang="en-VN" smtClean="0"/>
              <a:t>1</a:t>
            </a:fld>
            <a:endParaRPr lang="en-VN"/>
          </a:p>
        </p:txBody>
      </p:sp>
    </p:spTree>
    <p:extLst>
      <p:ext uri="{BB962C8B-B14F-4D97-AF65-F5344CB8AC3E}">
        <p14:creationId xmlns:p14="http://schemas.microsoft.com/office/powerpoint/2010/main" val="2186411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 Trang web có tính năng lọc truyện theo ngày, tuần, tháng, năm với mục đích để người dùng có thể dễ dàng tìm kiếm và sắp truyện dựa trên thời gian xuất bản -&gt; tạo trải nghiệm linh hoạt cho người đọc. Tính năng lọc thời gian cho phép người dùng tuỳ chỉnh trải nghiệm đọc theo sở thích cá nhân. Họ có thể chọn đọc truyện mới hoặc cũ theo sở thích của minhf. </a:t>
            </a:r>
          </a:p>
          <a:p>
            <a:endParaRPr lang="en-VN" dirty="0"/>
          </a:p>
        </p:txBody>
      </p:sp>
      <p:sp>
        <p:nvSpPr>
          <p:cNvPr id="4" name="Slide Number Placeholder 3"/>
          <p:cNvSpPr>
            <a:spLocks noGrp="1"/>
          </p:cNvSpPr>
          <p:nvPr>
            <p:ph type="sldNum" sz="quarter" idx="5"/>
          </p:nvPr>
        </p:nvSpPr>
        <p:spPr/>
        <p:txBody>
          <a:bodyPr/>
          <a:lstStyle/>
          <a:p>
            <a:fld id="{9526A59B-3127-2A4E-83E4-9D73565B0CFD}" type="slidenum">
              <a:rPr lang="en-VN" smtClean="0"/>
              <a:t>12</a:t>
            </a:fld>
            <a:endParaRPr lang="en-VN"/>
          </a:p>
        </p:txBody>
      </p:sp>
    </p:spTree>
    <p:extLst>
      <p:ext uri="{BB962C8B-B14F-4D97-AF65-F5344CB8AC3E}">
        <p14:creationId xmlns:p14="http://schemas.microsoft.com/office/powerpoint/2010/main" val="2614253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9526A59B-3127-2A4E-83E4-9D73565B0CFD}" type="slidenum">
              <a:rPr lang="en-VN" smtClean="0"/>
              <a:t>13</a:t>
            </a:fld>
            <a:endParaRPr lang="en-VN"/>
          </a:p>
        </p:txBody>
      </p:sp>
    </p:spTree>
    <p:extLst>
      <p:ext uri="{BB962C8B-B14F-4D97-AF65-F5344CB8AC3E}">
        <p14:creationId xmlns:p14="http://schemas.microsoft.com/office/powerpoint/2010/main" val="2813633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Logo tên trang web truyện bé =&gt; người dùng có thể khó nhớ tên trang web</a:t>
            </a:r>
          </a:p>
        </p:txBody>
      </p:sp>
      <p:sp>
        <p:nvSpPr>
          <p:cNvPr id="4" name="Slide Number Placeholder 3"/>
          <p:cNvSpPr>
            <a:spLocks noGrp="1"/>
          </p:cNvSpPr>
          <p:nvPr>
            <p:ph type="sldNum" sz="quarter" idx="5"/>
          </p:nvPr>
        </p:nvSpPr>
        <p:spPr/>
        <p:txBody>
          <a:bodyPr/>
          <a:lstStyle/>
          <a:p>
            <a:fld id="{9526A59B-3127-2A4E-83E4-9D73565B0CFD}" type="slidenum">
              <a:rPr lang="en-VN" smtClean="0"/>
              <a:t>15</a:t>
            </a:fld>
            <a:endParaRPr lang="en-VN"/>
          </a:p>
        </p:txBody>
      </p:sp>
    </p:spTree>
    <p:extLst>
      <p:ext uri="{BB962C8B-B14F-4D97-AF65-F5344CB8AC3E}">
        <p14:creationId xmlns:p14="http://schemas.microsoft.com/office/powerpoint/2010/main" val="679043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9526A59B-3127-2A4E-83E4-9D73565B0CFD}" type="slidenum">
              <a:rPr lang="en-VN" smtClean="0"/>
              <a:t>16</a:t>
            </a:fld>
            <a:endParaRPr lang="en-VN"/>
          </a:p>
        </p:txBody>
      </p:sp>
    </p:spTree>
    <p:extLst>
      <p:ext uri="{BB962C8B-B14F-4D97-AF65-F5344CB8AC3E}">
        <p14:creationId xmlns:p14="http://schemas.microsoft.com/office/powerpoint/2010/main" val="817445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Chữ me bị trung màu với thanh menu</a:t>
            </a:r>
          </a:p>
        </p:txBody>
      </p:sp>
      <p:sp>
        <p:nvSpPr>
          <p:cNvPr id="4" name="Slide Number Placeholder 3"/>
          <p:cNvSpPr>
            <a:spLocks noGrp="1"/>
          </p:cNvSpPr>
          <p:nvPr>
            <p:ph type="sldNum" sz="quarter" idx="5"/>
          </p:nvPr>
        </p:nvSpPr>
        <p:spPr/>
        <p:txBody>
          <a:bodyPr/>
          <a:lstStyle/>
          <a:p>
            <a:fld id="{9526A59B-3127-2A4E-83E4-9D73565B0CFD}" type="slidenum">
              <a:rPr lang="en-VN" smtClean="0"/>
              <a:t>17</a:t>
            </a:fld>
            <a:endParaRPr lang="en-VN"/>
          </a:p>
        </p:txBody>
      </p:sp>
    </p:spTree>
    <p:extLst>
      <p:ext uri="{BB962C8B-B14F-4D97-AF65-F5344CB8AC3E}">
        <p14:creationId xmlns:p14="http://schemas.microsoft.com/office/powerpoint/2010/main" val="3962128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Chữ me bị trung màu với thanh menu</a:t>
            </a:r>
          </a:p>
        </p:txBody>
      </p:sp>
      <p:sp>
        <p:nvSpPr>
          <p:cNvPr id="4" name="Slide Number Placeholder 3"/>
          <p:cNvSpPr>
            <a:spLocks noGrp="1"/>
          </p:cNvSpPr>
          <p:nvPr>
            <p:ph type="sldNum" sz="quarter" idx="5"/>
          </p:nvPr>
        </p:nvSpPr>
        <p:spPr/>
        <p:txBody>
          <a:bodyPr/>
          <a:lstStyle/>
          <a:p>
            <a:fld id="{9526A59B-3127-2A4E-83E4-9D73565B0CFD}" type="slidenum">
              <a:rPr lang="en-VN" smtClean="0"/>
              <a:t>18</a:t>
            </a:fld>
            <a:endParaRPr lang="en-VN"/>
          </a:p>
        </p:txBody>
      </p:sp>
    </p:spTree>
    <p:extLst>
      <p:ext uri="{BB962C8B-B14F-4D97-AF65-F5344CB8AC3E}">
        <p14:creationId xmlns:p14="http://schemas.microsoft.com/office/powerpoint/2010/main" val="1532835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9526A59B-3127-2A4E-83E4-9D73565B0CFD}" type="slidenum">
              <a:rPr lang="en-VN" smtClean="0"/>
              <a:t>2</a:t>
            </a:fld>
            <a:endParaRPr lang="en-VN"/>
          </a:p>
        </p:txBody>
      </p:sp>
    </p:spTree>
    <p:extLst>
      <p:ext uri="{BB962C8B-B14F-4D97-AF65-F5344CB8AC3E}">
        <p14:creationId xmlns:p14="http://schemas.microsoft.com/office/powerpoint/2010/main" val="3913109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web: http://nhom3.c4ejs141.thkserver.tech/</a:t>
            </a:r>
            <a:endParaRPr lang="en-VN" dirty="0"/>
          </a:p>
        </p:txBody>
      </p:sp>
      <p:sp>
        <p:nvSpPr>
          <p:cNvPr id="4" name="Slide Number Placeholder 3"/>
          <p:cNvSpPr>
            <a:spLocks noGrp="1"/>
          </p:cNvSpPr>
          <p:nvPr>
            <p:ph type="sldNum" sz="quarter" idx="5"/>
          </p:nvPr>
        </p:nvSpPr>
        <p:spPr/>
        <p:txBody>
          <a:bodyPr/>
          <a:lstStyle/>
          <a:p>
            <a:fld id="{9526A59B-3127-2A4E-83E4-9D73565B0CFD}" type="slidenum">
              <a:rPr lang="en-VN" smtClean="0"/>
              <a:t>3</a:t>
            </a:fld>
            <a:endParaRPr lang="en-VN"/>
          </a:p>
        </p:txBody>
      </p:sp>
    </p:spTree>
    <p:extLst>
      <p:ext uri="{BB962C8B-B14F-4D97-AF65-F5344CB8AC3E}">
        <p14:creationId xmlns:p14="http://schemas.microsoft.com/office/powerpoint/2010/main" val="106182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Giao </a:t>
            </a:r>
            <a:r>
              <a:rPr lang="en-US" dirty="0" err="1"/>
              <a:t>diện</a:t>
            </a:r>
            <a:r>
              <a:rPr lang="en-US" dirty="0"/>
              <a:t> </a:t>
            </a:r>
            <a:r>
              <a:rPr lang="en-US" dirty="0" err="1"/>
              <a:t>thân</a:t>
            </a:r>
            <a:r>
              <a:rPr lang="en-US" dirty="0"/>
              <a:t> </a:t>
            </a:r>
            <a:r>
              <a:rPr lang="en-US" dirty="0" err="1"/>
              <a:t>thiện</a:t>
            </a:r>
            <a:r>
              <a:rPr lang="en-US" dirty="0"/>
              <a:t> </a:t>
            </a:r>
            <a:r>
              <a:rPr lang="en-US" dirty="0" err="1"/>
              <a:t>với</a:t>
            </a:r>
            <a:r>
              <a:rPr lang="en-US" dirty="0"/>
              <a:t> </a:t>
            </a:r>
            <a:r>
              <a:rPr lang="en-US" dirty="0" err="1"/>
              <a:t>người</a:t>
            </a:r>
            <a:r>
              <a:rPr lang="en-US" dirty="0"/>
              <a:t> </a:t>
            </a:r>
            <a:r>
              <a:rPr lang="en-US" dirty="0" err="1"/>
              <a:t>dùng</a:t>
            </a:r>
            <a:r>
              <a:rPr lang="en-US" dirty="0"/>
              <a:t>, </a:t>
            </a:r>
            <a:r>
              <a:rPr lang="en-US" dirty="0" err="1"/>
              <a:t>được</a:t>
            </a:r>
            <a:r>
              <a:rPr lang="en-US" dirty="0"/>
              <a:t> </a:t>
            </a:r>
            <a:r>
              <a:rPr lang="en-US" dirty="0" err="1"/>
              <a:t>thiết</a:t>
            </a:r>
            <a:r>
              <a:rPr lang="en-US" dirty="0"/>
              <a:t> </a:t>
            </a:r>
            <a:r>
              <a:rPr lang="en-US" dirty="0" err="1"/>
              <a:t>kế</a:t>
            </a:r>
            <a:r>
              <a:rPr lang="en-US" dirty="0"/>
              <a:t> </a:t>
            </a:r>
            <a:r>
              <a:rPr lang="en-US" dirty="0" err="1"/>
              <a:t>để</a:t>
            </a:r>
            <a:r>
              <a:rPr lang="en-US" dirty="0"/>
              <a:t> </a:t>
            </a:r>
            <a:r>
              <a:rPr lang="en-US" dirty="0" err="1"/>
              <a:t>cung</a:t>
            </a:r>
            <a:r>
              <a:rPr lang="en-US" dirty="0"/>
              <a:t> </a:t>
            </a:r>
            <a:r>
              <a:rPr lang="en-US" dirty="0" err="1"/>
              <a:t>cấp</a:t>
            </a:r>
            <a:r>
              <a:rPr lang="en-US" dirty="0"/>
              <a:t> </a:t>
            </a:r>
            <a:r>
              <a:rPr lang="en-US" dirty="0" err="1"/>
              <a:t>trải</a:t>
            </a:r>
            <a:r>
              <a:rPr lang="en-US" dirty="0"/>
              <a:t> </a:t>
            </a:r>
            <a:r>
              <a:rPr lang="en-US" dirty="0" err="1"/>
              <a:t>nghiêmj</a:t>
            </a:r>
            <a:r>
              <a:rPr lang="en-US" dirty="0"/>
              <a:t> </a:t>
            </a:r>
            <a:r>
              <a:rPr lang="en-US" dirty="0" err="1"/>
              <a:t>đọc</a:t>
            </a:r>
            <a:r>
              <a:rPr lang="en-US" dirty="0"/>
              <a:t> </a:t>
            </a:r>
            <a:r>
              <a:rPr lang="en-US" dirty="0" err="1"/>
              <a:t>truyện</a:t>
            </a:r>
            <a:r>
              <a:rPr lang="en-US" dirty="0"/>
              <a:t> </a:t>
            </a:r>
            <a:r>
              <a:rPr lang="en-US" dirty="0" err="1"/>
              <a:t>thuận</a:t>
            </a:r>
            <a:r>
              <a:rPr lang="en-US" dirty="0"/>
              <a:t> </a:t>
            </a:r>
            <a:r>
              <a:rPr lang="en-US" dirty="0" err="1"/>
              <a:t>tiện</a:t>
            </a:r>
            <a:r>
              <a:rPr lang="en-US" dirty="0"/>
              <a:t> </a:t>
            </a:r>
            <a:r>
              <a:rPr lang="en-US" dirty="0" err="1"/>
              <a:t>và</a:t>
            </a:r>
            <a:r>
              <a:rPr lang="en-US" dirty="0"/>
              <a:t> </a:t>
            </a:r>
            <a:r>
              <a:rPr lang="en-US" dirty="0" err="1"/>
              <a:t>thú</a:t>
            </a:r>
            <a:r>
              <a:rPr lang="en-US" dirty="0"/>
              <a:t> </a:t>
            </a:r>
            <a:r>
              <a:rPr lang="en-US" dirty="0" err="1"/>
              <a:t>vị</a:t>
            </a:r>
            <a:r>
              <a:rPr lang="en-US" dirty="0"/>
              <a:t>.</a:t>
            </a:r>
          </a:p>
          <a:p>
            <a:pPr marL="171450" indent="-171450">
              <a:buFontTx/>
              <a:buChar char="-"/>
            </a:pPr>
            <a:r>
              <a:rPr lang="en-US" dirty="0" err="1"/>
              <a:t>Màu</a:t>
            </a:r>
            <a:r>
              <a:rPr lang="en-US" dirty="0"/>
              <a:t> </a:t>
            </a:r>
            <a:r>
              <a:rPr lang="en-US" dirty="0" err="1"/>
              <a:t>sắc</a:t>
            </a:r>
            <a:r>
              <a:rPr lang="en-US" dirty="0"/>
              <a:t> </a:t>
            </a:r>
            <a:r>
              <a:rPr lang="en-US" dirty="0" err="1"/>
              <a:t>chủ</a:t>
            </a:r>
            <a:r>
              <a:rPr lang="en-US" dirty="0"/>
              <a:t> </a:t>
            </a:r>
            <a:r>
              <a:rPr lang="en-US" dirty="0" err="1"/>
              <a:t>đạo</a:t>
            </a:r>
            <a:r>
              <a:rPr lang="en-US" dirty="0"/>
              <a:t> </a:t>
            </a:r>
            <a:r>
              <a:rPr lang="en-US" dirty="0" err="1"/>
              <a:t>của</a:t>
            </a:r>
            <a:r>
              <a:rPr lang="en-US" dirty="0"/>
              <a:t> </a:t>
            </a:r>
            <a:r>
              <a:rPr lang="en-US" dirty="0" err="1"/>
              <a:t>trang</a:t>
            </a:r>
            <a:r>
              <a:rPr lang="en-US" dirty="0"/>
              <a:t> web </a:t>
            </a:r>
            <a:r>
              <a:rPr lang="en-US" dirty="0" err="1"/>
              <a:t>là</a:t>
            </a:r>
            <a:r>
              <a:rPr lang="en-US" dirty="0"/>
              <a:t> </a:t>
            </a:r>
            <a:r>
              <a:rPr lang="en-US" dirty="0" err="1"/>
              <a:t>đỏ</a:t>
            </a:r>
            <a:r>
              <a:rPr lang="en-US" dirty="0"/>
              <a:t> </a:t>
            </a:r>
            <a:r>
              <a:rPr lang="en-US" dirty="0" err="1"/>
              <a:t>và</a:t>
            </a:r>
            <a:r>
              <a:rPr lang="en-US" dirty="0"/>
              <a:t> </a:t>
            </a:r>
            <a:r>
              <a:rPr lang="en-US" dirty="0" err="1"/>
              <a:t>trắng</a:t>
            </a:r>
            <a:r>
              <a:rPr lang="en-US" dirty="0"/>
              <a:t>. </a:t>
            </a:r>
            <a:r>
              <a:rPr lang="en-US" dirty="0" err="1"/>
              <a:t>Các</a:t>
            </a:r>
            <a:r>
              <a:rPr lang="en-US" dirty="0"/>
              <a:t> gam </a:t>
            </a:r>
            <a:r>
              <a:rPr lang="en-US" dirty="0" err="1"/>
              <a:t>màu</a:t>
            </a:r>
            <a:r>
              <a:rPr lang="en-US" dirty="0"/>
              <a:t> </a:t>
            </a:r>
            <a:r>
              <a:rPr lang="en-US" dirty="0" err="1"/>
              <a:t>đều</a:t>
            </a:r>
            <a:r>
              <a:rPr lang="en-US" dirty="0"/>
              <a:t> </a:t>
            </a:r>
            <a:r>
              <a:rPr lang="en-US" dirty="0" err="1"/>
              <a:t>là</a:t>
            </a:r>
            <a:r>
              <a:rPr lang="en-US" dirty="0"/>
              <a:t> </a:t>
            </a:r>
            <a:r>
              <a:rPr lang="en-US" dirty="0" err="1"/>
              <a:t>màu</a:t>
            </a:r>
            <a:r>
              <a:rPr lang="en-US" dirty="0"/>
              <a:t> </a:t>
            </a:r>
            <a:r>
              <a:rPr lang="en-US" dirty="0" err="1"/>
              <a:t>sáng</a:t>
            </a:r>
            <a:r>
              <a:rPr lang="en-US" dirty="0"/>
              <a:t> =&gt; </a:t>
            </a:r>
            <a:r>
              <a:rPr lang="en-US" dirty="0" err="1"/>
              <a:t>taọ</a:t>
            </a:r>
            <a:r>
              <a:rPr lang="en-US" dirty="0"/>
              <a:t> </a:t>
            </a:r>
            <a:r>
              <a:rPr lang="en-US" dirty="0" err="1"/>
              <a:t>cho</a:t>
            </a:r>
            <a:r>
              <a:rPr lang="en-US" dirty="0"/>
              <a:t> </a:t>
            </a:r>
            <a:r>
              <a:rPr lang="en-US" dirty="0" err="1"/>
              <a:t>người</a:t>
            </a:r>
            <a:r>
              <a:rPr lang="en-US" dirty="0"/>
              <a:t> dung </a:t>
            </a:r>
            <a:r>
              <a:rPr lang="en-US" dirty="0" err="1"/>
              <a:t>cảm</a:t>
            </a:r>
            <a:r>
              <a:rPr lang="en-US" dirty="0"/>
              <a:t> </a:t>
            </a:r>
            <a:r>
              <a:rPr lang="en-US" dirty="0" err="1"/>
              <a:t>giác</a:t>
            </a:r>
            <a:r>
              <a:rPr lang="en-US" dirty="0"/>
              <a:t> </a:t>
            </a:r>
            <a:r>
              <a:rPr lang="en-US" dirty="0" err="1"/>
              <a:t>sáng</a:t>
            </a:r>
            <a:r>
              <a:rPr lang="en-US" dirty="0"/>
              <a:t> </a:t>
            </a:r>
            <a:r>
              <a:rPr lang="en-US" dirty="0" err="1"/>
              <a:t>sủa</a:t>
            </a:r>
            <a:r>
              <a:rPr lang="en-US" dirty="0"/>
              <a:t> </a:t>
            </a:r>
            <a:r>
              <a:rPr lang="en-US" dirty="0" err="1"/>
              <a:t>và</a:t>
            </a:r>
            <a:r>
              <a:rPr lang="en-US" dirty="0"/>
              <a:t> </a:t>
            </a:r>
            <a:r>
              <a:rPr lang="en-US" dirty="0" err="1"/>
              <a:t>dễ</a:t>
            </a:r>
            <a:r>
              <a:rPr lang="en-US" dirty="0"/>
              <a:t> </a:t>
            </a:r>
            <a:r>
              <a:rPr lang="en-US" dirty="0" err="1"/>
              <a:t>đọc</a:t>
            </a:r>
            <a:endParaRPr lang="en-US" dirty="0"/>
          </a:p>
          <a:p>
            <a:pPr marL="171450" indent="-171450">
              <a:buFontTx/>
              <a:buChar char="-"/>
            </a:pPr>
            <a:r>
              <a:rPr lang="en-US" dirty="0" err="1"/>
              <a:t>Bố</a:t>
            </a:r>
            <a:r>
              <a:rPr lang="en-US" dirty="0"/>
              <a:t> </a:t>
            </a:r>
            <a:r>
              <a:rPr lang="en-US" dirty="0" err="1"/>
              <a:t>cục</a:t>
            </a:r>
            <a:r>
              <a:rPr lang="en-US" dirty="0"/>
              <a:t> </a:t>
            </a:r>
            <a:r>
              <a:rPr lang="en-US" dirty="0" err="1"/>
              <a:t>của</a:t>
            </a:r>
            <a:r>
              <a:rPr lang="en-US" dirty="0"/>
              <a:t> </a:t>
            </a:r>
            <a:r>
              <a:rPr lang="en-US" dirty="0" err="1"/>
              <a:t>trang</a:t>
            </a:r>
            <a:r>
              <a:rPr lang="en-US" dirty="0"/>
              <a:t> web </a:t>
            </a:r>
            <a:r>
              <a:rPr lang="en-US" dirty="0" err="1"/>
              <a:t>được</a:t>
            </a:r>
            <a:r>
              <a:rPr lang="en-US" dirty="0"/>
              <a:t> </a:t>
            </a:r>
            <a:r>
              <a:rPr lang="en-US" dirty="0" err="1"/>
              <a:t>phân</a:t>
            </a:r>
            <a:r>
              <a:rPr lang="en-US" dirty="0"/>
              <a:t> chia </a:t>
            </a:r>
            <a:r>
              <a:rPr lang="en-US" dirty="0" err="1"/>
              <a:t>theo</a:t>
            </a:r>
            <a:r>
              <a:rPr lang="en-US" dirty="0"/>
              <a:t> </a:t>
            </a:r>
            <a:r>
              <a:rPr lang="en-US" dirty="0" err="1"/>
              <a:t>từng</a:t>
            </a:r>
            <a:r>
              <a:rPr lang="en-US" dirty="0"/>
              <a:t> </a:t>
            </a:r>
            <a:r>
              <a:rPr lang="en-US" dirty="0" err="1"/>
              <a:t>nội</a:t>
            </a:r>
            <a:r>
              <a:rPr lang="en-US" dirty="0"/>
              <a:t> dung </a:t>
            </a:r>
            <a:r>
              <a:rPr lang="en-US" dirty="0" err="1"/>
              <a:t>và</a:t>
            </a:r>
            <a:r>
              <a:rPr lang="en-US" dirty="0"/>
              <a:t> </a:t>
            </a:r>
            <a:r>
              <a:rPr lang="en-US" dirty="0" err="1"/>
              <a:t>đề</a:t>
            </a:r>
            <a:r>
              <a:rPr lang="en-US" dirty="0"/>
              <a:t> </a:t>
            </a:r>
            <a:r>
              <a:rPr lang="en-US" dirty="0" err="1"/>
              <a:t>mục</a:t>
            </a:r>
            <a:r>
              <a:rPr lang="en-US" dirty="0"/>
              <a:t> =&gt; </a:t>
            </a:r>
            <a:r>
              <a:rPr lang="en-US" dirty="0" err="1"/>
              <a:t>để</a:t>
            </a:r>
            <a:r>
              <a:rPr lang="en-US" dirty="0"/>
              <a:t> </a:t>
            </a:r>
            <a:r>
              <a:rPr lang="en-US" dirty="0" err="1"/>
              <a:t>người</a:t>
            </a:r>
            <a:r>
              <a:rPr lang="en-US" dirty="0"/>
              <a:t> </a:t>
            </a:r>
            <a:r>
              <a:rPr lang="en-US" dirty="0" err="1"/>
              <a:t>đọc</a:t>
            </a:r>
            <a:r>
              <a:rPr lang="en-US" dirty="0"/>
              <a:t> </a:t>
            </a:r>
            <a:r>
              <a:rPr lang="en-US" dirty="0" err="1"/>
              <a:t>có</a:t>
            </a:r>
            <a:r>
              <a:rPr lang="en-US" dirty="0"/>
              <a:t> </a:t>
            </a:r>
            <a:r>
              <a:rPr lang="en-US" dirty="0" err="1"/>
              <a:t>thể</a:t>
            </a:r>
            <a:r>
              <a:rPr lang="en-US" dirty="0"/>
              <a:t> </a:t>
            </a:r>
            <a:r>
              <a:rPr lang="en-US" dirty="0" err="1"/>
              <a:t>dễ</a:t>
            </a:r>
            <a:r>
              <a:rPr lang="en-US" dirty="0"/>
              <a:t> </a:t>
            </a:r>
            <a:r>
              <a:rPr lang="en-US" dirty="0" err="1"/>
              <a:t>dàng</a:t>
            </a:r>
            <a:r>
              <a:rPr lang="en-US" dirty="0"/>
              <a:t> </a:t>
            </a:r>
            <a:r>
              <a:rPr lang="en-US" dirty="0" err="1"/>
              <a:t>theo</a:t>
            </a:r>
            <a:r>
              <a:rPr lang="en-US" dirty="0"/>
              <a:t> </a:t>
            </a:r>
            <a:r>
              <a:rPr lang="en-US" dirty="0" err="1"/>
              <a:t>dõi</a:t>
            </a:r>
            <a:r>
              <a:rPr lang="en-US" dirty="0"/>
              <a:t> </a:t>
            </a:r>
            <a:r>
              <a:rPr lang="en-US" dirty="0" err="1"/>
              <a:t>được</a:t>
            </a:r>
            <a:r>
              <a:rPr lang="en-US" dirty="0"/>
              <a:t> </a:t>
            </a:r>
            <a:r>
              <a:rPr lang="en-US" dirty="0" err="1"/>
              <a:t>tất</a:t>
            </a:r>
            <a:r>
              <a:rPr lang="en-US" dirty="0"/>
              <a:t> </a:t>
            </a:r>
            <a:r>
              <a:rPr lang="en-US" dirty="0" err="1"/>
              <a:t>cả</a:t>
            </a:r>
            <a:r>
              <a:rPr lang="en-US" dirty="0"/>
              <a:t> </a:t>
            </a:r>
            <a:r>
              <a:rPr lang="en-US" dirty="0" err="1"/>
              <a:t>nội</a:t>
            </a:r>
            <a:r>
              <a:rPr lang="en-US" dirty="0"/>
              <a:t> dung, </a:t>
            </a:r>
            <a:r>
              <a:rPr lang="en-US" dirty="0" err="1"/>
              <a:t>dễ</a:t>
            </a:r>
            <a:r>
              <a:rPr lang="en-US" dirty="0"/>
              <a:t> </a:t>
            </a:r>
            <a:r>
              <a:rPr lang="en-US" dirty="0" err="1"/>
              <a:t>dàng</a:t>
            </a:r>
            <a:r>
              <a:rPr lang="en-US" dirty="0"/>
              <a:t> </a:t>
            </a:r>
            <a:r>
              <a:rPr lang="en-US" dirty="0" err="1"/>
              <a:t>làm</a:t>
            </a:r>
            <a:r>
              <a:rPr lang="en-US" dirty="0"/>
              <a:t> </a:t>
            </a:r>
            <a:r>
              <a:rPr lang="en-US" dirty="0" err="1"/>
              <a:t>quen</a:t>
            </a:r>
            <a:r>
              <a:rPr lang="en-US" dirty="0"/>
              <a:t> </a:t>
            </a:r>
            <a:r>
              <a:rPr lang="en-US" dirty="0" err="1"/>
              <a:t>với</a:t>
            </a:r>
            <a:r>
              <a:rPr lang="en-US" dirty="0"/>
              <a:t> </a:t>
            </a:r>
            <a:r>
              <a:rPr lang="en-US" dirty="0" err="1"/>
              <a:t>trang</a:t>
            </a:r>
            <a:r>
              <a:rPr lang="en-US" dirty="0"/>
              <a:t> web </a:t>
            </a:r>
            <a:r>
              <a:rPr lang="en-US" dirty="0" err="1"/>
              <a:t>và</a:t>
            </a:r>
            <a:r>
              <a:rPr lang="en-US" dirty="0"/>
              <a:t> </a:t>
            </a:r>
            <a:r>
              <a:rPr lang="en-US" dirty="0" err="1"/>
              <a:t>tạo</a:t>
            </a:r>
            <a:r>
              <a:rPr lang="en-US" dirty="0"/>
              <a:t> </a:t>
            </a:r>
            <a:r>
              <a:rPr lang="en-US" dirty="0" err="1"/>
              <a:t>tâm</a:t>
            </a:r>
            <a:r>
              <a:rPr lang="en-US" dirty="0"/>
              <a:t> </a:t>
            </a:r>
            <a:r>
              <a:rPr lang="en-US" dirty="0" err="1"/>
              <a:t>lý</a:t>
            </a:r>
            <a:r>
              <a:rPr lang="en-US" dirty="0"/>
              <a:t> </a:t>
            </a:r>
            <a:r>
              <a:rPr lang="en-US" dirty="0" err="1"/>
              <a:t>thoải</a:t>
            </a:r>
            <a:r>
              <a:rPr lang="en-US" dirty="0"/>
              <a:t> </a:t>
            </a:r>
            <a:r>
              <a:rPr lang="en-US" dirty="0" err="1"/>
              <a:t>mái</a:t>
            </a:r>
            <a:r>
              <a:rPr lang="en-US" dirty="0"/>
              <a:t> </a:t>
            </a:r>
            <a:r>
              <a:rPr lang="en-US" dirty="0" err="1"/>
              <a:t>cho</a:t>
            </a:r>
            <a:r>
              <a:rPr lang="en-US" dirty="0"/>
              <a:t> </a:t>
            </a:r>
            <a:r>
              <a:rPr lang="en-US" dirty="0" err="1"/>
              <a:t>họ</a:t>
            </a:r>
            <a:r>
              <a:rPr lang="en-US" dirty="0"/>
              <a:t> </a:t>
            </a:r>
            <a:r>
              <a:rPr lang="en-US" dirty="0" err="1"/>
              <a:t>khi</a:t>
            </a:r>
            <a:r>
              <a:rPr lang="en-US" dirty="0"/>
              <a:t> </a:t>
            </a:r>
            <a:r>
              <a:rPr lang="en-US" dirty="0" err="1"/>
              <a:t>truy</a:t>
            </a:r>
            <a:r>
              <a:rPr lang="en-US" dirty="0"/>
              <a:t> </a:t>
            </a:r>
            <a:r>
              <a:rPr lang="en-US" dirty="0" err="1"/>
              <a:t>cập</a:t>
            </a:r>
            <a:r>
              <a:rPr lang="en-US" dirty="0"/>
              <a:t> </a:t>
            </a:r>
            <a:r>
              <a:rPr lang="en-US" dirty="0" err="1"/>
              <a:t>và</a:t>
            </a:r>
            <a:r>
              <a:rPr lang="en-US" dirty="0"/>
              <a:t> </a:t>
            </a:r>
            <a:r>
              <a:rPr lang="en-US" dirty="0" err="1"/>
              <a:t>tìm</a:t>
            </a:r>
            <a:r>
              <a:rPr lang="en-US" dirty="0"/>
              <a:t> </a:t>
            </a:r>
            <a:r>
              <a:rPr lang="en-US" dirty="0" err="1"/>
              <a:t>kiếm</a:t>
            </a:r>
            <a:r>
              <a:rPr lang="en-US" dirty="0"/>
              <a:t> </a:t>
            </a:r>
            <a:r>
              <a:rPr lang="en-US" dirty="0" err="1"/>
              <a:t>thông</a:t>
            </a:r>
            <a:r>
              <a:rPr lang="en-US" dirty="0"/>
              <a:t> tin.</a:t>
            </a:r>
            <a:endParaRPr lang="en-VN" dirty="0"/>
          </a:p>
        </p:txBody>
      </p:sp>
      <p:sp>
        <p:nvSpPr>
          <p:cNvPr id="4" name="Slide Number Placeholder 3"/>
          <p:cNvSpPr>
            <a:spLocks noGrp="1"/>
          </p:cNvSpPr>
          <p:nvPr>
            <p:ph type="sldNum" sz="quarter" idx="5"/>
          </p:nvPr>
        </p:nvSpPr>
        <p:spPr/>
        <p:txBody>
          <a:bodyPr/>
          <a:lstStyle/>
          <a:p>
            <a:fld id="{9526A59B-3127-2A4E-83E4-9D73565B0CFD}" type="slidenum">
              <a:rPr lang="en-VN" smtClean="0"/>
              <a:t>4</a:t>
            </a:fld>
            <a:endParaRPr lang="en-VN"/>
          </a:p>
        </p:txBody>
      </p:sp>
    </p:spTree>
    <p:extLst>
      <p:ext uri="{BB962C8B-B14F-4D97-AF65-F5344CB8AC3E}">
        <p14:creationId xmlns:p14="http://schemas.microsoft.com/office/powerpoint/2010/main" val="1769109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a:t>
            </a:r>
            <a:r>
              <a:rPr lang="en-VN" dirty="0"/>
              <a:t>hân cấp danh mục: phân chia thể loại truyện, chủ đề truyện theo danh mục rõ ràng để người đọc có thể dễ dàn tìm kiếm truyện mình muốn đọc</a:t>
            </a:r>
          </a:p>
          <a:p>
            <a:pPr marL="171450" indent="-171450">
              <a:buFontTx/>
              <a:buChar char="-"/>
            </a:pPr>
            <a:endParaRPr lang="en-VN" dirty="0"/>
          </a:p>
          <a:p>
            <a:endParaRPr lang="en-VN" dirty="0"/>
          </a:p>
        </p:txBody>
      </p:sp>
      <p:sp>
        <p:nvSpPr>
          <p:cNvPr id="4" name="Slide Number Placeholder 3"/>
          <p:cNvSpPr>
            <a:spLocks noGrp="1"/>
          </p:cNvSpPr>
          <p:nvPr>
            <p:ph type="sldNum" sz="quarter" idx="5"/>
          </p:nvPr>
        </p:nvSpPr>
        <p:spPr/>
        <p:txBody>
          <a:bodyPr/>
          <a:lstStyle/>
          <a:p>
            <a:fld id="{9526A59B-3127-2A4E-83E4-9D73565B0CFD}" type="slidenum">
              <a:rPr lang="en-VN" smtClean="0"/>
              <a:t>5</a:t>
            </a:fld>
            <a:endParaRPr lang="en-VN"/>
          </a:p>
        </p:txBody>
      </p:sp>
    </p:spTree>
    <p:extLst>
      <p:ext uri="{BB962C8B-B14F-4D97-AF65-F5344CB8AC3E}">
        <p14:creationId xmlns:p14="http://schemas.microsoft.com/office/powerpoint/2010/main" val="3074917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 Trang web được phân loại thành nhiều đề mục khác nhau để người đọc có thể dễ dàng tìm truyện, không bị rối mắt</a:t>
            </a:r>
          </a:p>
          <a:p>
            <a:r>
              <a:rPr lang="en-VN" dirty="0"/>
              <a:t>- Các mục được chia thành 5 mục chính: mục gợi ý truyện được để ở phần đầu tiên, mục truyện hiện tại đang là xu hướng, mục truyện phổ biến được nhiều người đọc, mục truyện mới được thêm và mục truyện đề cử cho người đọc.</a:t>
            </a:r>
          </a:p>
        </p:txBody>
      </p:sp>
      <p:sp>
        <p:nvSpPr>
          <p:cNvPr id="4" name="Slide Number Placeholder 3"/>
          <p:cNvSpPr>
            <a:spLocks noGrp="1"/>
          </p:cNvSpPr>
          <p:nvPr>
            <p:ph type="sldNum" sz="quarter" idx="5"/>
          </p:nvPr>
        </p:nvSpPr>
        <p:spPr/>
        <p:txBody>
          <a:bodyPr/>
          <a:lstStyle/>
          <a:p>
            <a:fld id="{9526A59B-3127-2A4E-83E4-9D73565B0CFD}" type="slidenum">
              <a:rPr lang="en-VN" smtClean="0"/>
              <a:t>7</a:t>
            </a:fld>
            <a:endParaRPr lang="en-VN"/>
          </a:p>
        </p:txBody>
      </p:sp>
    </p:spTree>
    <p:extLst>
      <p:ext uri="{BB962C8B-B14F-4D97-AF65-F5344CB8AC3E}">
        <p14:creationId xmlns:p14="http://schemas.microsoft.com/office/powerpoint/2010/main" val="324711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 Thanh tim kiếm giúp ngừoi dùng có thể tìm truyện mình muốn đọc một cách nhanh chóng, tiết kiệm thời gian. thanh tìm kiếm cho phép người dùng tìm kiếm truyện theo tiêu đề, tên tác giả, thể loại hoặc các từ khoá một cách nhanh chóng và hiệu quả</a:t>
            </a:r>
          </a:p>
        </p:txBody>
      </p:sp>
      <p:sp>
        <p:nvSpPr>
          <p:cNvPr id="4" name="Slide Number Placeholder 3"/>
          <p:cNvSpPr>
            <a:spLocks noGrp="1"/>
          </p:cNvSpPr>
          <p:nvPr>
            <p:ph type="sldNum" sz="quarter" idx="5"/>
          </p:nvPr>
        </p:nvSpPr>
        <p:spPr/>
        <p:txBody>
          <a:bodyPr/>
          <a:lstStyle/>
          <a:p>
            <a:fld id="{9526A59B-3127-2A4E-83E4-9D73565B0CFD}" type="slidenum">
              <a:rPr lang="en-VN" smtClean="0"/>
              <a:t>8</a:t>
            </a:fld>
            <a:endParaRPr lang="en-VN"/>
          </a:p>
        </p:txBody>
      </p:sp>
    </p:spTree>
    <p:extLst>
      <p:ext uri="{BB962C8B-B14F-4D97-AF65-F5344CB8AC3E}">
        <p14:creationId xmlns:p14="http://schemas.microsoft.com/office/powerpoint/2010/main" val="1803796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Mục đích chính: người dùng có thể dễ dàng tìm kiếm truyện</a:t>
            </a:r>
          </a:p>
        </p:txBody>
      </p:sp>
      <p:sp>
        <p:nvSpPr>
          <p:cNvPr id="4" name="Slide Number Placeholder 3"/>
          <p:cNvSpPr>
            <a:spLocks noGrp="1"/>
          </p:cNvSpPr>
          <p:nvPr>
            <p:ph type="sldNum" sz="quarter" idx="5"/>
          </p:nvPr>
        </p:nvSpPr>
        <p:spPr/>
        <p:txBody>
          <a:bodyPr/>
          <a:lstStyle/>
          <a:p>
            <a:fld id="{9526A59B-3127-2A4E-83E4-9D73565B0CFD}" type="slidenum">
              <a:rPr lang="en-VN" smtClean="0"/>
              <a:t>9</a:t>
            </a:fld>
            <a:endParaRPr lang="en-VN"/>
          </a:p>
        </p:txBody>
      </p:sp>
    </p:spTree>
    <p:extLst>
      <p:ext uri="{BB962C8B-B14F-4D97-AF65-F5344CB8AC3E}">
        <p14:creationId xmlns:p14="http://schemas.microsoft.com/office/powerpoint/2010/main" val="2898052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dirty="0"/>
              <a:t>Chức năng tủ truyện: cho phép người dùng đăng nhập vàoo tài khoản cá nhân, tài khoản cá nhân sẽ có quản lí truyện: quản lí danh sách các truyện yêu thích, để đọc sau, lịch sử các truyện đã đọc và các truyện đang đọc dở</a:t>
            </a:r>
          </a:p>
          <a:p>
            <a:endParaRPr lang="en-VN" dirty="0"/>
          </a:p>
        </p:txBody>
      </p:sp>
      <p:sp>
        <p:nvSpPr>
          <p:cNvPr id="4" name="Slide Number Placeholder 3"/>
          <p:cNvSpPr>
            <a:spLocks noGrp="1"/>
          </p:cNvSpPr>
          <p:nvPr>
            <p:ph type="sldNum" sz="quarter" idx="5"/>
          </p:nvPr>
        </p:nvSpPr>
        <p:spPr/>
        <p:txBody>
          <a:bodyPr/>
          <a:lstStyle/>
          <a:p>
            <a:fld id="{9526A59B-3127-2A4E-83E4-9D73565B0CFD}" type="slidenum">
              <a:rPr lang="en-VN" smtClean="0"/>
              <a:t>10</a:t>
            </a:fld>
            <a:endParaRPr lang="en-VN"/>
          </a:p>
        </p:txBody>
      </p:sp>
    </p:spTree>
    <p:extLst>
      <p:ext uri="{BB962C8B-B14F-4D97-AF65-F5344CB8AC3E}">
        <p14:creationId xmlns:p14="http://schemas.microsoft.com/office/powerpoint/2010/main" val="2877498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1E351CED-465B-40B5-ADCE-957C918F227B}" type="datetimeFigureOut">
              <a:rPr lang="en-US" smtClean="0"/>
              <a:t>8/21/23</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168734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8/21/23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840114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1E351CED-465B-40B5-ADCE-957C918F227B}" type="datetimeFigureOut">
              <a:rPr lang="en-US" smtClean="0"/>
              <a:t>8/21/23</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13101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8/21/23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830477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1E351CED-465B-40B5-ADCE-957C918F227B}" type="datetimeFigureOut">
              <a:rPr lang="en-US" smtClean="0"/>
              <a:t>8/21/23</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529684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1E351CED-465B-40B5-ADCE-957C918F227B}" type="datetimeFigureOut">
              <a:rPr lang="en-US" smtClean="0"/>
              <a:t>8/21/23</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898613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1E351CED-465B-40B5-ADCE-957C918F227B}" type="datetimeFigureOut">
              <a:rPr lang="en-US" smtClean="0"/>
              <a:t>8/21/23</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457348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351CED-465B-40B5-ADCE-957C918F227B}" type="datetimeFigureOut">
              <a:rPr lang="en-US" smtClean="0"/>
              <a:t>8/21/23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816701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1E351CED-465B-40B5-ADCE-957C918F227B}" type="datetimeFigureOut">
              <a:rPr lang="en-US" smtClean="0"/>
              <a:t>8/21/23</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517576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351CED-465B-40B5-ADCE-957C918F227B}" type="datetimeFigureOut">
              <a:rPr lang="en-US" smtClean="0"/>
              <a:t>8/21/23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71323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1E351CED-465B-40B5-ADCE-957C918F227B}" type="datetimeFigureOut">
              <a:rPr lang="en-US" smtClean="0"/>
              <a:t>8/21/23</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887012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1E351CED-465B-40B5-ADCE-957C918F227B}" type="datetimeFigureOut">
              <a:rPr lang="en-US" smtClean="0"/>
              <a:t>8/21/23</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174444143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FD8F1113-2E3C-46E3-B54F-B7F421EEF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5">
            <a:extLst>
              <a:ext uri="{FF2B5EF4-FFF2-40B4-BE49-F238E27FC236}">
                <a16:creationId xmlns:a16="http://schemas.microsoft.com/office/drawing/2014/main" id="{B54A4D14-513F-4121-92D3-5CCB4689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3" name="Freeform 6">
            <a:extLst>
              <a:ext uri="{FF2B5EF4-FFF2-40B4-BE49-F238E27FC236}">
                <a16:creationId xmlns:a16="http://schemas.microsoft.com/office/drawing/2014/main" id="{6C3411F1-AD17-499D-AFEF-2F300F6DF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5" name="Freeform 7">
            <a:extLst>
              <a:ext uri="{FF2B5EF4-FFF2-40B4-BE49-F238E27FC236}">
                <a16:creationId xmlns:a16="http://schemas.microsoft.com/office/drawing/2014/main" id="{60BF2CBE-B1E9-4C42-89DC-C35E4E651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7" name="Freeform 8">
            <a:extLst>
              <a:ext uri="{FF2B5EF4-FFF2-40B4-BE49-F238E27FC236}">
                <a16:creationId xmlns:a16="http://schemas.microsoft.com/office/drawing/2014/main" id="{72C95A87-DCDB-41C4-B774-744B3ECBE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9" name="Freeform 9">
            <a:extLst>
              <a:ext uri="{FF2B5EF4-FFF2-40B4-BE49-F238E27FC236}">
                <a16:creationId xmlns:a16="http://schemas.microsoft.com/office/drawing/2014/main" id="{BCB97515-32FF-43A6-A51C-B140193AB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1" name="Freeform 10">
            <a:extLst>
              <a:ext uri="{FF2B5EF4-FFF2-40B4-BE49-F238E27FC236}">
                <a16:creationId xmlns:a16="http://schemas.microsoft.com/office/drawing/2014/main" id="{9C6379D3-7045-4B76-9409-6D23D753D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3" name="Freeform 12">
            <a:extLst>
              <a:ext uri="{FF2B5EF4-FFF2-40B4-BE49-F238E27FC236}">
                <a16:creationId xmlns:a16="http://schemas.microsoft.com/office/drawing/2014/main" id="{61B1C1DE-4201-4989-BE65-41ADC2472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5" name="Freeform 14">
            <a:extLst>
              <a:ext uri="{FF2B5EF4-FFF2-40B4-BE49-F238E27FC236}">
                <a16:creationId xmlns:a16="http://schemas.microsoft.com/office/drawing/2014/main" id="{806398CC-D327-4E06-838C-31119BD56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7" name="Freeform 16">
            <a:extLst>
              <a:ext uri="{FF2B5EF4-FFF2-40B4-BE49-F238E27FC236}">
                <a16:creationId xmlns:a16="http://schemas.microsoft.com/office/drawing/2014/main" id="{70A741CC-E736-448A-A94E-5C8BB9711D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9" name="Freeform 11">
            <a:extLst>
              <a:ext uri="{FF2B5EF4-FFF2-40B4-BE49-F238E27FC236}">
                <a16:creationId xmlns:a16="http://schemas.microsoft.com/office/drawing/2014/main" id="{7C324CDD-B30F-47DD-8627-E2171D5E83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1" name="Freeform 21">
            <a:extLst>
              <a:ext uri="{FF2B5EF4-FFF2-40B4-BE49-F238E27FC236}">
                <a16:creationId xmlns:a16="http://schemas.microsoft.com/office/drawing/2014/main" id="{79C8D19E-E3D6-45A6-BCA2-5918A37D7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15A9655-8DEB-37AD-ED14-4BC403FC431E}"/>
              </a:ext>
            </a:extLst>
          </p:cNvPr>
          <p:cNvSpPr>
            <a:spLocks noGrp="1"/>
          </p:cNvSpPr>
          <p:nvPr>
            <p:ph type="ctrTitle"/>
          </p:nvPr>
        </p:nvSpPr>
        <p:spPr>
          <a:xfrm>
            <a:off x="8145266" y="420378"/>
            <a:ext cx="4547642" cy="2468207"/>
          </a:xfrm>
        </p:spPr>
        <p:txBody>
          <a:bodyPr>
            <a:normAutofit/>
          </a:bodyPr>
          <a:lstStyle/>
          <a:p>
            <a:pPr algn="l"/>
            <a:r>
              <a:rPr lang="en-VN" sz="5000" b="1" dirty="0">
                <a:solidFill>
                  <a:schemeClr val="tx2"/>
                </a:solidFill>
                <a:latin typeface="Calibri" panose="020F0502020204030204" pitchFamily="34" charset="0"/>
                <a:cs typeface="Calibri" panose="020F0502020204030204" pitchFamily="34" charset="0"/>
              </a:rPr>
              <a:t>WEBSITE THƯ  VIỆN SÁCH</a:t>
            </a:r>
          </a:p>
        </p:txBody>
      </p:sp>
      <p:sp>
        <p:nvSpPr>
          <p:cNvPr id="3" name="Subtitle 2">
            <a:extLst>
              <a:ext uri="{FF2B5EF4-FFF2-40B4-BE49-F238E27FC236}">
                <a16:creationId xmlns:a16="http://schemas.microsoft.com/office/drawing/2014/main" id="{25D9B2EB-105E-6EFB-99B6-38E20800CD56}"/>
              </a:ext>
            </a:extLst>
          </p:cNvPr>
          <p:cNvSpPr>
            <a:spLocks noGrp="1"/>
          </p:cNvSpPr>
          <p:nvPr>
            <p:ph type="subTitle" idx="1"/>
          </p:nvPr>
        </p:nvSpPr>
        <p:spPr>
          <a:xfrm>
            <a:off x="8862215" y="3180270"/>
            <a:ext cx="2951163" cy="1306389"/>
          </a:xfrm>
        </p:spPr>
        <p:txBody>
          <a:bodyPr>
            <a:noAutofit/>
          </a:bodyPr>
          <a:lstStyle/>
          <a:p>
            <a:pPr algn="l">
              <a:lnSpc>
                <a:spcPct val="90000"/>
              </a:lnSpc>
            </a:pPr>
            <a:r>
              <a:rPr lang="en-VN" sz="1500" dirty="0">
                <a:solidFill>
                  <a:schemeClr val="tx2"/>
                </a:solidFill>
              </a:rPr>
              <a:t>Nhóm 3</a:t>
            </a:r>
          </a:p>
          <a:p>
            <a:pPr algn="l">
              <a:lnSpc>
                <a:spcPct val="90000"/>
              </a:lnSpc>
            </a:pPr>
            <a:r>
              <a:rPr lang="en-VN" sz="1500" dirty="0">
                <a:solidFill>
                  <a:schemeClr val="tx2"/>
                </a:solidFill>
              </a:rPr>
              <a:t>Nguyễn Thị Thu Hằng</a:t>
            </a:r>
          </a:p>
          <a:p>
            <a:pPr algn="l">
              <a:lnSpc>
                <a:spcPct val="90000"/>
              </a:lnSpc>
            </a:pPr>
            <a:r>
              <a:rPr lang="en-VN" sz="1500" dirty="0">
                <a:solidFill>
                  <a:schemeClr val="tx2"/>
                </a:solidFill>
              </a:rPr>
              <a:t>Trần Đức Anh</a:t>
            </a:r>
          </a:p>
          <a:p>
            <a:pPr algn="l">
              <a:lnSpc>
                <a:spcPct val="90000"/>
              </a:lnSpc>
            </a:pPr>
            <a:r>
              <a:rPr lang="en-VN" sz="1500" dirty="0">
                <a:solidFill>
                  <a:schemeClr val="tx2"/>
                </a:solidFill>
              </a:rPr>
              <a:t>Nguyễn Phan Khánh Huy </a:t>
            </a:r>
          </a:p>
          <a:p>
            <a:pPr algn="l">
              <a:lnSpc>
                <a:spcPct val="90000"/>
              </a:lnSpc>
            </a:pPr>
            <a:r>
              <a:rPr lang="en-VN" sz="1500" dirty="0">
                <a:solidFill>
                  <a:schemeClr val="tx2"/>
                </a:solidFill>
              </a:rPr>
              <a:t>Bùi Bằng Linh </a:t>
            </a:r>
          </a:p>
          <a:p>
            <a:pPr algn="l">
              <a:lnSpc>
                <a:spcPct val="90000"/>
              </a:lnSpc>
            </a:pPr>
            <a:r>
              <a:rPr lang="en-VN" sz="1500" dirty="0">
                <a:solidFill>
                  <a:schemeClr val="tx2"/>
                </a:solidFill>
              </a:rPr>
              <a:t>Đỗ Hải Nguyên </a:t>
            </a:r>
          </a:p>
        </p:txBody>
      </p:sp>
      <p:sp>
        <p:nvSpPr>
          <p:cNvPr id="3103" name="Freeform 22">
            <a:extLst>
              <a:ext uri="{FF2B5EF4-FFF2-40B4-BE49-F238E27FC236}">
                <a16:creationId xmlns:a16="http://schemas.microsoft.com/office/drawing/2014/main" id="{43280283-E04A-43CA-BFA1-F285486A2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5" name="Freeform 23">
            <a:extLst>
              <a:ext uri="{FF2B5EF4-FFF2-40B4-BE49-F238E27FC236}">
                <a16:creationId xmlns:a16="http://schemas.microsoft.com/office/drawing/2014/main" id="{38328CB6-0FC5-4AEA-BC7E-489267CB6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7" name="Freeform: Shape 3106">
            <a:extLst>
              <a:ext uri="{FF2B5EF4-FFF2-40B4-BE49-F238E27FC236}">
                <a16:creationId xmlns:a16="http://schemas.microsoft.com/office/drawing/2014/main" id="{138AF5D2-3A9C-4E8F-B879-36865366A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3074" name="Picture 2" descr="A screenshot of a cartoon&#10;&#10;Description automatically generated">
            <a:extLst>
              <a:ext uri="{FF2B5EF4-FFF2-40B4-BE49-F238E27FC236}">
                <a16:creationId xmlns:a16="http://schemas.microsoft.com/office/drawing/2014/main" id="{027CE10C-D4A6-3885-BE04-C9162B8730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38" r="22922" b="1"/>
          <a:stretch/>
        </p:blipFill>
        <p:spPr bwMode="auto">
          <a:xfrm>
            <a:off x="907531" y="612575"/>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465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07" name="Rectangle 7176">
            <a:extLst>
              <a:ext uri="{FF2B5EF4-FFF2-40B4-BE49-F238E27FC236}">
                <a16:creationId xmlns:a16="http://schemas.microsoft.com/office/drawing/2014/main" id="{9B804006-101D-4F64-B355-23096AAA72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08" name="Group 7178">
            <a:extLst>
              <a:ext uri="{FF2B5EF4-FFF2-40B4-BE49-F238E27FC236}">
                <a16:creationId xmlns:a16="http://schemas.microsoft.com/office/drawing/2014/main" id="{43F2C4BC-2412-4B5C-B484-720B59818E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209" name="Freeform 5">
              <a:extLst>
                <a:ext uri="{FF2B5EF4-FFF2-40B4-BE49-F238E27FC236}">
                  <a16:creationId xmlns:a16="http://schemas.microsoft.com/office/drawing/2014/main" id="{0FD6677A-DA06-4AE8-BB1A-F5D8DAEA74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10" name="Freeform 6">
              <a:extLst>
                <a:ext uri="{FF2B5EF4-FFF2-40B4-BE49-F238E27FC236}">
                  <a16:creationId xmlns:a16="http://schemas.microsoft.com/office/drawing/2014/main" id="{C95A3004-D2D9-428D-A694-8B00AAA520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11" name="Freeform 7">
              <a:extLst>
                <a:ext uri="{FF2B5EF4-FFF2-40B4-BE49-F238E27FC236}">
                  <a16:creationId xmlns:a16="http://schemas.microsoft.com/office/drawing/2014/main" id="{DA39D583-C5D7-4848-8DA9-B241540D2A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12" name="Freeform 8">
              <a:extLst>
                <a:ext uri="{FF2B5EF4-FFF2-40B4-BE49-F238E27FC236}">
                  <a16:creationId xmlns:a16="http://schemas.microsoft.com/office/drawing/2014/main" id="{B2EBD675-802F-4CF7-BD90-19F74557B3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13" name="Freeform 9">
              <a:extLst>
                <a:ext uri="{FF2B5EF4-FFF2-40B4-BE49-F238E27FC236}">
                  <a16:creationId xmlns:a16="http://schemas.microsoft.com/office/drawing/2014/main" id="{F6EC98CD-B318-4626-A663-8A60DCEE8D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14" name="Freeform 10">
              <a:extLst>
                <a:ext uri="{FF2B5EF4-FFF2-40B4-BE49-F238E27FC236}">
                  <a16:creationId xmlns:a16="http://schemas.microsoft.com/office/drawing/2014/main" id="{02310F35-7B86-428D-AE44-A20C68B507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15" name="Freeform 11">
              <a:extLst>
                <a:ext uri="{FF2B5EF4-FFF2-40B4-BE49-F238E27FC236}">
                  <a16:creationId xmlns:a16="http://schemas.microsoft.com/office/drawing/2014/main" id="{9F3B32EC-F7CB-4A1C-9E97-8BBD5A1AFA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16" name="Freeform 12">
              <a:extLst>
                <a:ext uri="{FF2B5EF4-FFF2-40B4-BE49-F238E27FC236}">
                  <a16:creationId xmlns:a16="http://schemas.microsoft.com/office/drawing/2014/main" id="{EAAE0FEF-EB48-4703-BA62-75B77929AA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17" name="Freeform 13">
              <a:extLst>
                <a:ext uri="{FF2B5EF4-FFF2-40B4-BE49-F238E27FC236}">
                  <a16:creationId xmlns:a16="http://schemas.microsoft.com/office/drawing/2014/main" id="{1A9BD6B8-CCA8-49A3-B87B-AE9C91CDEC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18" name="Freeform 14">
              <a:extLst>
                <a:ext uri="{FF2B5EF4-FFF2-40B4-BE49-F238E27FC236}">
                  <a16:creationId xmlns:a16="http://schemas.microsoft.com/office/drawing/2014/main" id="{CA83C38E-8767-4A44-99CA-8C29F30EE2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19" name="Freeform 15">
              <a:extLst>
                <a:ext uri="{FF2B5EF4-FFF2-40B4-BE49-F238E27FC236}">
                  <a16:creationId xmlns:a16="http://schemas.microsoft.com/office/drawing/2014/main" id="{02EF4BA0-DD24-4017-BC83-80C7539FD5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20" name="Freeform 16">
              <a:extLst>
                <a:ext uri="{FF2B5EF4-FFF2-40B4-BE49-F238E27FC236}">
                  <a16:creationId xmlns:a16="http://schemas.microsoft.com/office/drawing/2014/main" id="{5BC7DD6C-DD8A-4248-9DFD-86B7D20AF8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21" name="Freeform 17">
              <a:extLst>
                <a:ext uri="{FF2B5EF4-FFF2-40B4-BE49-F238E27FC236}">
                  <a16:creationId xmlns:a16="http://schemas.microsoft.com/office/drawing/2014/main" id="{B6CEECEA-280C-4164-90FF-3513DB5B49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22" name="Freeform 18">
              <a:extLst>
                <a:ext uri="{FF2B5EF4-FFF2-40B4-BE49-F238E27FC236}">
                  <a16:creationId xmlns:a16="http://schemas.microsoft.com/office/drawing/2014/main" id="{E450BBA4-C6C4-4254-9E26-82EA8EFB29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23" name="Freeform 19">
              <a:extLst>
                <a:ext uri="{FF2B5EF4-FFF2-40B4-BE49-F238E27FC236}">
                  <a16:creationId xmlns:a16="http://schemas.microsoft.com/office/drawing/2014/main" id="{9F5AF05D-ADE5-40B5-9BEA-DBA47987FC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24" name="Freeform 20">
              <a:extLst>
                <a:ext uri="{FF2B5EF4-FFF2-40B4-BE49-F238E27FC236}">
                  <a16:creationId xmlns:a16="http://schemas.microsoft.com/office/drawing/2014/main" id="{E33D2228-29F5-40AC-A2A9-554D1A17D1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25" name="Freeform 21">
              <a:extLst>
                <a:ext uri="{FF2B5EF4-FFF2-40B4-BE49-F238E27FC236}">
                  <a16:creationId xmlns:a16="http://schemas.microsoft.com/office/drawing/2014/main" id="{5964607D-A248-46AB-8BD7-8F54F8FAAC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26" name="Freeform 22">
              <a:extLst>
                <a:ext uri="{FF2B5EF4-FFF2-40B4-BE49-F238E27FC236}">
                  <a16:creationId xmlns:a16="http://schemas.microsoft.com/office/drawing/2014/main" id="{B316575A-7DD2-4E9A-8DD8-6F3FD7C2C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27" name="Freeform 23">
              <a:extLst>
                <a:ext uri="{FF2B5EF4-FFF2-40B4-BE49-F238E27FC236}">
                  <a16:creationId xmlns:a16="http://schemas.microsoft.com/office/drawing/2014/main" id="{0FADEB75-5A76-45E6-A771-FD313172B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28" name="Freeform 24">
              <a:extLst>
                <a:ext uri="{FF2B5EF4-FFF2-40B4-BE49-F238E27FC236}">
                  <a16:creationId xmlns:a16="http://schemas.microsoft.com/office/drawing/2014/main" id="{28EEBD9F-7254-4078-83DA-35B26F29A4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29" name="Freeform 25">
              <a:extLst>
                <a:ext uri="{FF2B5EF4-FFF2-40B4-BE49-F238E27FC236}">
                  <a16:creationId xmlns:a16="http://schemas.microsoft.com/office/drawing/2014/main" id="{77069F13-F943-48F9-9D12-7A0FDEE09A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230" name="Group 7201">
            <a:extLst>
              <a:ext uri="{FF2B5EF4-FFF2-40B4-BE49-F238E27FC236}">
                <a16:creationId xmlns:a16="http://schemas.microsoft.com/office/drawing/2014/main" id="{DADA2559-D208-4654-A8D6-0EAB57A609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7231" name="Rectangle 7202">
              <a:extLst>
                <a:ext uri="{FF2B5EF4-FFF2-40B4-BE49-F238E27FC236}">
                  <a16:creationId xmlns:a16="http://schemas.microsoft.com/office/drawing/2014/main" id="{8DCC9694-A5B4-4C87-B30C-10315BA95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2" name="Isosceles Triangle 22">
              <a:extLst>
                <a:ext uri="{FF2B5EF4-FFF2-40B4-BE49-F238E27FC236}">
                  <a16:creationId xmlns:a16="http://schemas.microsoft.com/office/drawing/2014/main" id="{A235B99A-CFD8-4244-8588-63B2E3A74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3" name="Rectangle 7204">
              <a:extLst>
                <a:ext uri="{FF2B5EF4-FFF2-40B4-BE49-F238E27FC236}">
                  <a16:creationId xmlns:a16="http://schemas.microsoft.com/office/drawing/2014/main" id="{2C576FEE-B34E-4CD2-8D8E-48BBDB738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636A859-191F-7FAE-C195-48B6B7B3F900}"/>
              </a:ext>
            </a:extLst>
          </p:cNvPr>
          <p:cNvSpPr>
            <a:spLocks noGrp="1"/>
          </p:cNvSpPr>
          <p:nvPr>
            <p:ph type="title"/>
          </p:nvPr>
        </p:nvSpPr>
        <p:spPr>
          <a:xfrm>
            <a:off x="888631" y="2358391"/>
            <a:ext cx="3498979" cy="2453676"/>
          </a:xfrm>
        </p:spPr>
        <p:txBody>
          <a:bodyPr>
            <a:normAutofit/>
          </a:bodyPr>
          <a:lstStyle/>
          <a:p>
            <a:r>
              <a:rPr lang="en-VN" b="1" dirty="0">
                <a:latin typeface="Calibri" panose="020F0502020204030204" pitchFamily="34" charset="0"/>
                <a:cs typeface="Calibri" panose="020F0502020204030204" pitchFamily="34" charset="0"/>
              </a:rPr>
              <a:t>Đăng nhập/Đăng ký tài khoản</a:t>
            </a:r>
          </a:p>
        </p:txBody>
      </p:sp>
      <p:pic>
        <p:nvPicPr>
          <p:cNvPr id="4" name="Picture 2" descr="A screenshot of a login page&#10;&#10;Description automatically generated">
            <a:extLst>
              <a:ext uri="{FF2B5EF4-FFF2-40B4-BE49-F238E27FC236}">
                <a16:creationId xmlns:a16="http://schemas.microsoft.com/office/drawing/2014/main" id="{BFA4612D-5EB3-8EEF-706B-2F19591C52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515" r="5534" b="-4"/>
          <a:stretch/>
        </p:blipFill>
        <p:spPr bwMode="auto">
          <a:xfrm>
            <a:off x="5114014" y="806432"/>
            <a:ext cx="3059586" cy="2380179"/>
          </a:xfrm>
          <a:prstGeom prst="rect">
            <a:avLst/>
          </a:prstGeom>
          <a:noFill/>
          <a:ln w="9525">
            <a:solidFill>
              <a:schemeClr val="tx1">
                <a:alpha val="20000"/>
              </a:schemeClr>
            </a:solidFill>
          </a:ln>
          <a:extLst>
            <a:ext uri="{909E8E84-426E-40DD-AFC4-6F175D3DCCD1}">
              <a14:hiddenFill xmlns:a14="http://schemas.microsoft.com/office/drawing/2010/main">
                <a:solidFill>
                  <a:srgbClr val="FFFFFF"/>
                </a:solidFill>
              </a14:hiddenFill>
            </a:ext>
          </a:extLst>
        </p:spPr>
      </p:pic>
      <p:pic>
        <p:nvPicPr>
          <p:cNvPr id="7170" name="Picture 2" descr="A login screen with red and blue squares&#10;&#10;Description automatically generated">
            <a:extLst>
              <a:ext uri="{FF2B5EF4-FFF2-40B4-BE49-F238E27FC236}">
                <a16:creationId xmlns:a16="http://schemas.microsoft.com/office/drawing/2014/main" id="{DD67AF09-66A4-2EEC-E95C-307C890EA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553" r="5144" b="4"/>
          <a:stretch/>
        </p:blipFill>
        <p:spPr bwMode="auto">
          <a:xfrm>
            <a:off x="8330883" y="804037"/>
            <a:ext cx="3059586" cy="2380179"/>
          </a:xfrm>
          <a:prstGeom prst="rect">
            <a:avLst/>
          </a:prstGeom>
          <a:noFill/>
          <a:ln w="9525">
            <a:solidFill>
              <a:schemeClr val="tx1">
                <a:alpha val="20000"/>
              </a:schemeClr>
            </a:solidFill>
          </a:ln>
          <a:extLst>
            <a:ext uri="{909E8E84-426E-40DD-AFC4-6F175D3DCCD1}">
              <a14:hiddenFill xmlns:a14="http://schemas.microsoft.com/office/drawing/2010/main">
                <a:solidFill>
                  <a:srgbClr val="FFFFFF"/>
                </a:solidFill>
              </a14:hiddenFill>
            </a:ext>
          </a:extLst>
        </p:spPr>
      </p:pic>
      <p:sp>
        <p:nvSpPr>
          <p:cNvPr id="7234" name="Content Placeholder 7173">
            <a:extLst>
              <a:ext uri="{FF2B5EF4-FFF2-40B4-BE49-F238E27FC236}">
                <a16:creationId xmlns:a16="http://schemas.microsoft.com/office/drawing/2014/main" id="{6D37C46B-6FA5-9CD3-F80D-F59A351D6B96}"/>
              </a:ext>
            </a:extLst>
          </p:cNvPr>
          <p:cNvSpPr>
            <a:spLocks noGrp="1"/>
          </p:cNvSpPr>
          <p:nvPr>
            <p:ph idx="1"/>
          </p:nvPr>
        </p:nvSpPr>
        <p:spPr>
          <a:xfrm>
            <a:off x="5032663" y="3383349"/>
            <a:ext cx="6281873" cy="2668219"/>
          </a:xfrm>
        </p:spPr>
        <p:txBody>
          <a:bodyPr>
            <a:normAutofit/>
          </a:bodyPr>
          <a:lstStyle/>
          <a:p>
            <a:r>
              <a:rPr lang="en-US" sz="2200" dirty="0" err="1">
                <a:latin typeface="Calibri" panose="020F0502020204030204" pitchFamily="34" charset="0"/>
                <a:cs typeface="Calibri" panose="020F0502020204030204" pitchFamily="34" charset="0"/>
              </a:rPr>
              <a:t>Người</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dùng</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có</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thể</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đăng</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ký</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tài</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khoản</a:t>
            </a:r>
            <a:r>
              <a:rPr lang="en-US" sz="2200" dirty="0">
                <a:latin typeface="Calibri" panose="020F0502020204030204" pitchFamily="34" charset="0"/>
                <a:cs typeface="Calibri" panose="020F0502020204030204" pitchFamily="34" charset="0"/>
              </a:rPr>
              <a:t>/</a:t>
            </a:r>
            <a:r>
              <a:rPr lang="en-US" sz="2200" dirty="0" err="1">
                <a:latin typeface="Calibri" panose="020F0502020204030204" pitchFamily="34" charset="0"/>
                <a:cs typeface="Calibri" panose="020F0502020204030204" pitchFamily="34" charset="0"/>
              </a:rPr>
              <a:t>đăng</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nhập</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bằng</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nhiều</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cách</a:t>
            </a:r>
            <a:r>
              <a:rPr lang="en-US" sz="2200" dirty="0">
                <a:latin typeface="Calibri" panose="020F0502020204030204" pitchFamily="34" charset="0"/>
                <a:cs typeface="Calibri" panose="020F0502020204030204" pitchFamily="34" charset="0"/>
              </a:rPr>
              <a:t> (Facebook, Google, Twitter)</a:t>
            </a:r>
          </a:p>
          <a:p>
            <a:pPr marL="0" indent="0">
              <a:buNone/>
            </a:pPr>
            <a:r>
              <a:rPr lang="en-US" sz="2200" dirty="0">
                <a:latin typeface="Calibri" panose="020F0502020204030204" pitchFamily="34" charset="0"/>
                <a:cs typeface="Calibri" panose="020F0502020204030204" pitchFamily="34" charset="0"/>
              </a:rPr>
              <a:t>=&gt; </a:t>
            </a:r>
            <a:r>
              <a:rPr lang="en-US" sz="2200" dirty="0" err="1">
                <a:latin typeface="Calibri" panose="020F0502020204030204" pitchFamily="34" charset="0"/>
                <a:cs typeface="Calibri" panose="020F0502020204030204" pitchFamily="34" charset="0"/>
              </a:rPr>
              <a:t>Tài</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khoản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cá</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nhân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để</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người</a:t>
            </a:r>
            <a:r>
              <a:rPr lang="en-US" sz="2200" dirty="0">
                <a:latin typeface="Calibri" panose="020F0502020204030204" pitchFamily="34" charset="0"/>
                <a:cs typeface="Calibri" panose="020F0502020204030204" pitchFamily="34" charset="0"/>
              </a:rPr>
              <a:t> dung </a:t>
            </a:r>
            <a:r>
              <a:rPr lang="en-US" sz="2200" dirty="0" err="1">
                <a:latin typeface="Calibri" panose="020F0502020204030204" pitchFamily="34" charset="0"/>
                <a:cs typeface="Calibri" panose="020F0502020204030204" pitchFamily="34" charset="0"/>
              </a:rPr>
              <a:t>có</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thể</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quản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lý</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truyện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quản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lýy</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danh</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sách</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các</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truyện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yêu</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thích</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để</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đọc</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sau</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lịch</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sử</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các</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truyện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đã</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đọc</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và</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các</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truyện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đang</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đọc</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dở</a:t>
            </a:r>
            <a:r>
              <a:rPr lang="en-US" sz="22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742500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5" name="Rectangle 6154">
            <a:extLst>
              <a:ext uri="{FF2B5EF4-FFF2-40B4-BE49-F238E27FC236}">
                <a16:creationId xmlns:a16="http://schemas.microsoft.com/office/drawing/2014/main" id="{7CC9829A-26F6-4595-8608-1A9F57DA7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57" name="Group 6156">
            <a:extLst>
              <a:ext uri="{FF2B5EF4-FFF2-40B4-BE49-F238E27FC236}">
                <a16:creationId xmlns:a16="http://schemas.microsoft.com/office/drawing/2014/main" id="{75343792-FB15-4868-8582-6FB07FD065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6158" name="Freeform 5">
              <a:extLst>
                <a:ext uri="{FF2B5EF4-FFF2-40B4-BE49-F238E27FC236}">
                  <a16:creationId xmlns:a16="http://schemas.microsoft.com/office/drawing/2014/main" id="{7CA8F4A2-D471-40D9-BE89-06C70ACF4B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59" name="Freeform 6">
              <a:extLst>
                <a:ext uri="{FF2B5EF4-FFF2-40B4-BE49-F238E27FC236}">
                  <a16:creationId xmlns:a16="http://schemas.microsoft.com/office/drawing/2014/main" id="{E43E1CEC-4E49-49E9-8548-8B05B63740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60" name="Freeform 7">
              <a:extLst>
                <a:ext uri="{FF2B5EF4-FFF2-40B4-BE49-F238E27FC236}">
                  <a16:creationId xmlns:a16="http://schemas.microsoft.com/office/drawing/2014/main" id="{B7F53ED1-039D-4BD7-A3E5-297729B937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61" name="Freeform 8">
              <a:extLst>
                <a:ext uri="{FF2B5EF4-FFF2-40B4-BE49-F238E27FC236}">
                  <a16:creationId xmlns:a16="http://schemas.microsoft.com/office/drawing/2014/main" id="{A8487EB7-2469-4867-A80E-D9CD5B2303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62" name="Freeform 9">
              <a:extLst>
                <a:ext uri="{FF2B5EF4-FFF2-40B4-BE49-F238E27FC236}">
                  <a16:creationId xmlns:a16="http://schemas.microsoft.com/office/drawing/2014/main" id="{46143F0D-FDD9-4B87-911C-BBCFB8055C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63" name="Freeform 10">
              <a:extLst>
                <a:ext uri="{FF2B5EF4-FFF2-40B4-BE49-F238E27FC236}">
                  <a16:creationId xmlns:a16="http://schemas.microsoft.com/office/drawing/2014/main" id="{2CFC98FE-A0AD-4DC3-A501-9F93E7F473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64" name="Freeform 11">
              <a:extLst>
                <a:ext uri="{FF2B5EF4-FFF2-40B4-BE49-F238E27FC236}">
                  <a16:creationId xmlns:a16="http://schemas.microsoft.com/office/drawing/2014/main" id="{9AF90DC1-0B6B-4A93-A014-09751AD4D3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65" name="Freeform 12">
              <a:extLst>
                <a:ext uri="{FF2B5EF4-FFF2-40B4-BE49-F238E27FC236}">
                  <a16:creationId xmlns:a16="http://schemas.microsoft.com/office/drawing/2014/main" id="{A2DFFBBE-16F4-4A5E-8934-167B73FFE0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66" name="Freeform 13">
              <a:extLst>
                <a:ext uri="{FF2B5EF4-FFF2-40B4-BE49-F238E27FC236}">
                  <a16:creationId xmlns:a16="http://schemas.microsoft.com/office/drawing/2014/main" id="{A5E67C3A-5087-485D-96E5-21B8644E3D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67" name="Freeform 14">
              <a:extLst>
                <a:ext uri="{FF2B5EF4-FFF2-40B4-BE49-F238E27FC236}">
                  <a16:creationId xmlns:a16="http://schemas.microsoft.com/office/drawing/2014/main" id="{73EB781F-58BE-4B7A-B99B-B318ADFCCB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68" name="Freeform 15">
              <a:extLst>
                <a:ext uri="{FF2B5EF4-FFF2-40B4-BE49-F238E27FC236}">
                  <a16:creationId xmlns:a16="http://schemas.microsoft.com/office/drawing/2014/main" id="{539F2F29-AFA9-4E0B-A2E1-685BA3BB01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69" name="Freeform 16">
              <a:extLst>
                <a:ext uri="{FF2B5EF4-FFF2-40B4-BE49-F238E27FC236}">
                  <a16:creationId xmlns:a16="http://schemas.microsoft.com/office/drawing/2014/main" id="{43647B4C-97BD-4193-A694-A8175A54A1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70" name="Freeform 17">
              <a:extLst>
                <a:ext uri="{FF2B5EF4-FFF2-40B4-BE49-F238E27FC236}">
                  <a16:creationId xmlns:a16="http://schemas.microsoft.com/office/drawing/2014/main" id="{06780C14-905F-45FA-A058-1B48324519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71" name="Freeform 18">
              <a:extLst>
                <a:ext uri="{FF2B5EF4-FFF2-40B4-BE49-F238E27FC236}">
                  <a16:creationId xmlns:a16="http://schemas.microsoft.com/office/drawing/2014/main" id="{5C09B360-91DE-4815-B792-78F1DDAB64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72" name="Freeform 19">
              <a:extLst>
                <a:ext uri="{FF2B5EF4-FFF2-40B4-BE49-F238E27FC236}">
                  <a16:creationId xmlns:a16="http://schemas.microsoft.com/office/drawing/2014/main" id="{32364EA9-C91C-4187-AEA7-3E676F04E1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73" name="Freeform 20">
              <a:extLst>
                <a:ext uri="{FF2B5EF4-FFF2-40B4-BE49-F238E27FC236}">
                  <a16:creationId xmlns:a16="http://schemas.microsoft.com/office/drawing/2014/main" id="{807D3A95-0DDF-4B14-AD7D-3C5465533F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74" name="Freeform 21">
              <a:extLst>
                <a:ext uri="{FF2B5EF4-FFF2-40B4-BE49-F238E27FC236}">
                  <a16:creationId xmlns:a16="http://schemas.microsoft.com/office/drawing/2014/main" id="{18B7A11B-83DF-4C00-836D-1BB371B3BB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75" name="Freeform 22">
              <a:extLst>
                <a:ext uri="{FF2B5EF4-FFF2-40B4-BE49-F238E27FC236}">
                  <a16:creationId xmlns:a16="http://schemas.microsoft.com/office/drawing/2014/main" id="{3478F3A2-7617-467C-9F1C-0024CC8404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76" name="Freeform 23">
              <a:extLst>
                <a:ext uri="{FF2B5EF4-FFF2-40B4-BE49-F238E27FC236}">
                  <a16:creationId xmlns:a16="http://schemas.microsoft.com/office/drawing/2014/main" id="{9110FCBA-0E4F-4C72-A148-BA0CC4D7EC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77" name="Freeform 24">
              <a:extLst>
                <a:ext uri="{FF2B5EF4-FFF2-40B4-BE49-F238E27FC236}">
                  <a16:creationId xmlns:a16="http://schemas.microsoft.com/office/drawing/2014/main" id="{5F9AC703-6A55-44D2-A2D0-4C80B2C31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78" name="Freeform 25">
              <a:extLst>
                <a:ext uri="{FF2B5EF4-FFF2-40B4-BE49-F238E27FC236}">
                  <a16:creationId xmlns:a16="http://schemas.microsoft.com/office/drawing/2014/main" id="{A950B910-1A21-48FB-9E68-E71923756A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180" name="Group 6179">
            <a:extLst>
              <a:ext uri="{FF2B5EF4-FFF2-40B4-BE49-F238E27FC236}">
                <a16:creationId xmlns:a16="http://schemas.microsoft.com/office/drawing/2014/main" id="{F594A2EF-2FF2-48A2-91C9-0279003075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6181" name="Rectangle 6180">
              <a:extLst>
                <a:ext uri="{FF2B5EF4-FFF2-40B4-BE49-F238E27FC236}">
                  <a16:creationId xmlns:a16="http://schemas.microsoft.com/office/drawing/2014/main" id="{40F210D1-1084-4A86-8697-6421DF5C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2" name="Isosceles Triangle 22">
              <a:extLst>
                <a:ext uri="{FF2B5EF4-FFF2-40B4-BE49-F238E27FC236}">
                  <a16:creationId xmlns:a16="http://schemas.microsoft.com/office/drawing/2014/main" id="{40B25474-8A86-43C1-B77B-EA2994CB46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3" name="Rectangle 6182">
              <a:extLst>
                <a:ext uri="{FF2B5EF4-FFF2-40B4-BE49-F238E27FC236}">
                  <a16:creationId xmlns:a16="http://schemas.microsoft.com/office/drawing/2014/main" id="{3ACEAD7B-B41B-4FE1-AD76-97F79C2C2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364CBE9-242B-2283-9274-4482C0737A85}"/>
              </a:ext>
            </a:extLst>
          </p:cNvPr>
          <p:cNvSpPr>
            <a:spLocks noGrp="1"/>
          </p:cNvSpPr>
          <p:nvPr>
            <p:ph type="title"/>
          </p:nvPr>
        </p:nvSpPr>
        <p:spPr>
          <a:xfrm>
            <a:off x="888631" y="2358391"/>
            <a:ext cx="3498979" cy="2453676"/>
          </a:xfrm>
        </p:spPr>
        <p:txBody>
          <a:bodyPr>
            <a:normAutofit/>
          </a:bodyPr>
          <a:lstStyle/>
          <a:p>
            <a:r>
              <a:rPr lang="en-VN" sz="3700" b="1" dirty="0">
                <a:latin typeface="Calibri" panose="020F0502020204030204" pitchFamily="34" charset="0"/>
                <a:cs typeface="Calibri" panose="020F0502020204030204" pitchFamily="34" charset="0"/>
              </a:rPr>
              <a:t>Thứ tự sắp xếp truyện theo từng mục (order by)</a:t>
            </a:r>
          </a:p>
        </p:txBody>
      </p:sp>
      <p:pic>
        <p:nvPicPr>
          <p:cNvPr id="6148" name="Picture 4" descr="A screenshot of a video game&#10;&#10;Description automatically generated">
            <a:extLst>
              <a:ext uri="{FF2B5EF4-FFF2-40B4-BE49-F238E27FC236}">
                <a16:creationId xmlns:a16="http://schemas.microsoft.com/office/drawing/2014/main" id="{BB0DCC18-371A-E95B-C1B7-87934CFFB3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291" r="-3" b="13595"/>
          <a:stretch/>
        </p:blipFill>
        <p:spPr bwMode="auto">
          <a:xfrm>
            <a:off x="6679744" y="1055607"/>
            <a:ext cx="5142155" cy="2440108"/>
          </a:xfrm>
          <a:prstGeom prst="rect">
            <a:avLst/>
          </a:prstGeom>
          <a:noFill/>
          <a:ln w="9525">
            <a:solidFill>
              <a:schemeClr val="tx1">
                <a:alpha val="20000"/>
              </a:schemeClr>
            </a:solidFill>
          </a:ln>
          <a:extLst>
            <a:ext uri="{909E8E84-426E-40DD-AFC4-6F175D3DCCD1}">
              <a14:hiddenFill xmlns:a14="http://schemas.microsoft.com/office/drawing/2010/main">
                <a:solidFill>
                  <a:srgbClr val="FFFFFF"/>
                </a:solidFill>
              </a14:hiddenFill>
            </a:ext>
          </a:extLst>
        </p:spPr>
      </p:pic>
      <p:sp>
        <p:nvSpPr>
          <p:cNvPr id="6152" name="Content Placeholder 6151">
            <a:extLst>
              <a:ext uri="{FF2B5EF4-FFF2-40B4-BE49-F238E27FC236}">
                <a16:creationId xmlns:a16="http://schemas.microsoft.com/office/drawing/2014/main" id="{AE1E948E-A62F-D09D-DAF1-E6630EE017DD}"/>
              </a:ext>
            </a:extLst>
          </p:cNvPr>
          <p:cNvSpPr>
            <a:spLocks noGrp="1"/>
          </p:cNvSpPr>
          <p:nvPr>
            <p:ph idx="1"/>
          </p:nvPr>
        </p:nvSpPr>
        <p:spPr>
          <a:xfrm>
            <a:off x="5135428" y="3817619"/>
            <a:ext cx="6281873" cy="2177575"/>
          </a:xfrm>
        </p:spPr>
        <p:txBody>
          <a:bodyPr>
            <a:noAutofit/>
          </a:bodyPr>
          <a:lstStyle/>
          <a:p>
            <a:r>
              <a:rPr lang="en-US" sz="2200" dirty="0">
                <a:latin typeface="Calibri" panose="020F0502020204030204" pitchFamily="34" charset="0"/>
                <a:cs typeface="Calibri" panose="020F0502020204030204" pitchFamily="34" charset="0"/>
              </a:rPr>
              <a:t>Theo </a:t>
            </a:r>
            <a:r>
              <a:rPr lang="en-US" sz="2200" dirty="0" err="1">
                <a:latin typeface="Calibri" panose="020F0502020204030204" pitchFamily="34" charset="0"/>
                <a:cs typeface="Calibri" panose="020F0502020204030204" pitchFamily="34" charset="0"/>
              </a:rPr>
              <a:t>từng</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mục</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thể</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loại</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truyện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tuỳ</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theo</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lựa</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chọn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của</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người</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dùng</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truyện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có</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thể</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được</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sắo</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xếp</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theo</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thứ</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tự</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bảng</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chữ</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cái</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từ</a:t>
            </a:r>
            <a:r>
              <a:rPr lang="en-US" sz="2200" dirty="0">
                <a:latin typeface="Calibri" panose="020F0502020204030204" pitchFamily="34" charset="0"/>
                <a:cs typeface="Calibri" panose="020F0502020204030204" pitchFamily="34" charset="0"/>
              </a:rPr>
              <a:t> A-Z, </a:t>
            </a:r>
            <a:r>
              <a:rPr lang="en-US" sz="2200" dirty="0" err="1">
                <a:latin typeface="Calibri" panose="020F0502020204030204" pitchFamily="34" charset="0"/>
                <a:cs typeface="Calibri" panose="020F0502020204030204" pitchFamily="34" charset="0"/>
              </a:rPr>
              <a:t>hoặc</a:t>
            </a:r>
            <a:r>
              <a:rPr lang="en-US" sz="2200" dirty="0">
                <a:latin typeface="Calibri" panose="020F0502020204030204" pitchFamily="34" charset="0"/>
                <a:cs typeface="Calibri" panose="020F0502020204030204" pitchFamily="34" charset="0"/>
              </a:rPr>
              <a:t> Z-A, </a:t>
            </a:r>
            <a:r>
              <a:rPr lang="en-US" sz="2200" dirty="0" err="1">
                <a:latin typeface="Calibri" panose="020F0502020204030204" pitchFamily="34" charset="0"/>
                <a:cs typeface="Calibri" panose="020F0502020204030204" pitchFamily="34" charset="0"/>
              </a:rPr>
              <a:t>truyện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mới</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được</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cập</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nhập</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và</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truyện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cập</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nhập</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truyện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cũ</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nhất</a:t>
            </a:r>
            <a:endParaRPr lang="en-US" sz="2200" dirty="0">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=&gt; </a:t>
            </a:r>
            <a:r>
              <a:rPr lang="en-US" sz="2200" dirty="0" err="1">
                <a:latin typeface="Calibri" panose="020F0502020204030204" pitchFamily="34" charset="0"/>
                <a:cs typeface="Calibri" panose="020F0502020204030204" pitchFamily="34" charset="0"/>
              </a:rPr>
              <a:t>Trải</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nghiệm</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theo</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sở</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thích</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cá</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nhân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dễ</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dàng</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tìm</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truyện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theo</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sở</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thích</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cá</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nhân</a:t>
            </a:r>
            <a:endParaRPr lang="en-US" sz="2200" dirty="0">
              <a:latin typeface="Calibri" panose="020F0502020204030204" pitchFamily="34" charset="0"/>
              <a:cs typeface="Calibri" panose="020F0502020204030204" pitchFamily="34" charset="0"/>
            </a:endParaRPr>
          </a:p>
        </p:txBody>
      </p:sp>
      <p:sp>
        <p:nvSpPr>
          <p:cNvPr id="5" name="Oval 4">
            <a:extLst>
              <a:ext uri="{FF2B5EF4-FFF2-40B4-BE49-F238E27FC236}">
                <a16:creationId xmlns:a16="http://schemas.microsoft.com/office/drawing/2014/main" id="{760D4797-12CB-DCFB-68B9-C8CE7EC1EF5B}"/>
              </a:ext>
            </a:extLst>
          </p:cNvPr>
          <p:cNvSpPr/>
          <p:nvPr/>
        </p:nvSpPr>
        <p:spPr>
          <a:xfrm>
            <a:off x="9250821" y="1071748"/>
            <a:ext cx="992985" cy="555625"/>
          </a:xfrm>
          <a:prstGeom prst="ellipse">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074" name="Picture 2">
            <a:extLst>
              <a:ext uri="{FF2B5EF4-FFF2-40B4-BE49-F238E27FC236}">
                <a16:creationId xmlns:a16="http://schemas.microsoft.com/office/drawing/2014/main" id="{7D10153A-81BA-D6B0-E6CB-CA02863E2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3952" y="1420082"/>
            <a:ext cx="1354310" cy="1564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83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7CC9829A-26F6-4595-8608-1A9F57DA7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07" name="Group 4106">
            <a:extLst>
              <a:ext uri="{FF2B5EF4-FFF2-40B4-BE49-F238E27FC236}">
                <a16:creationId xmlns:a16="http://schemas.microsoft.com/office/drawing/2014/main" id="{75343792-FB15-4868-8582-6FB07FD065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108" name="Freeform 5">
              <a:extLst>
                <a:ext uri="{FF2B5EF4-FFF2-40B4-BE49-F238E27FC236}">
                  <a16:creationId xmlns:a16="http://schemas.microsoft.com/office/drawing/2014/main" id="{7CA8F4A2-D471-40D9-BE89-06C70ACF4B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09" name="Freeform 6">
              <a:extLst>
                <a:ext uri="{FF2B5EF4-FFF2-40B4-BE49-F238E27FC236}">
                  <a16:creationId xmlns:a16="http://schemas.microsoft.com/office/drawing/2014/main" id="{E43E1CEC-4E49-49E9-8548-8B05B63740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0" name="Freeform 7">
              <a:extLst>
                <a:ext uri="{FF2B5EF4-FFF2-40B4-BE49-F238E27FC236}">
                  <a16:creationId xmlns:a16="http://schemas.microsoft.com/office/drawing/2014/main" id="{B7F53ED1-039D-4BD7-A3E5-297729B937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1" name="Freeform 8">
              <a:extLst>
                <a:ext uri="{FF2B5EF4-FFF2-40B4-BE49-F238E27FC236}">
                  <a16:creationId xmlns:a16="http://schemas.microsoft.com/office/drawing/2014/main" id="{A8487EB7-2469-4867-A80E-D9CD5B2303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2" name="Freeform 9">
              <a:extLst>
                <a:ext uri="{FF2B5EF4-FFF2-40B4-BE49-F238E27FC236}">
                  <a16:creationId xmlns:a16="http://schemas.microsoft.com/office/drawing/2014/main" id="{46143F0D-FDD9-4B87-911C-BBCFB8055C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3" name="Freeform 10">
              <a:extLst>
                <a:ext uri="{FF2B5EF4-FFF2-40B4-BE49-F238E27FC236}">
                  <a16:creationId xmlns:a16="http://schemas.microsoft.com/office/drawing/2014/main" id="{2CFC98FE-A0AD-4DC3-A501-9F93E7F473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4" name="Freeform 11">
              <a:extLst>
                <a:ext uri="{FF2B5EF4-FFF2-40B4-BE49-F238E27FC236}">
                  <a16:creationId xmlns:a16="http://schemas.microsoft.com/office/drawing/2014/main" id="{9AF90DC1-0B6B-4A93-A014-09751AD4D3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5" name="Freeform 12">
              <a:extLst>
                <a:ext uri="{FF2B5EF4-FFF2-40B4-BE49-F238E27FC236}">
                  <a16:creationId xmlns:a16="http://schemas.microsoft.com/office/drawing/2014/main" id="{A2DFFBBE-16F4-4A5E-8934-167B73FFE0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6" name="Freeform 13">
              <a:extLst>
                <a:ext uri="{FF2B5EF4-FFF2-40B4-BE49-F238E27FC236}">
                  <a16:creationId xmlns:a16="http://schemas.microsoft.com/office/drawing/2014/main" id="{A5E67C3A-5087-485D-96E5-21B8644E3D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7" name="Freeform 14">
              <a:extLst>
                <a:ext uri="{FF2B5EF4-FFF2-40B4-BE49-F238E27FC236}">
                  <a16:creationId xmlns:a16="http://schemas.microsoft.com/office/drawing/2014/main" id="{73EB781F-58BE-4B7A-B99B-B318ADFCCB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8" name="Freeform 15">
              <a:extLst>
                <a:ext uri="{FF2B5EF4-FFF2-40B4-BE49-F238E27FC236}">
                  <a16:creationId xmlns:a16="http://schemas.microsoft.com/office/drawing/2014/main" id="{539F2F29-AFA9-4E0B-A2E1-685BA3BB01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9" name="Freeform 16">
              <a:extLst>
                <a:ext uri="{FF2B5EF4-FFF2-40B4-BE49-F238E27FC236}">
                  <a16:creationId xmlns:a16="http://schemas.microsoft.com/office/drawing/2014/main" id="{43647B4C-97BD-4193-A694-A8175A54A1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0" name="Freeform 17">
              <a:extLst>
                <a:ext uri="{FF2B5EF4-FFF2-40B4-BE49-F238E27FC236}">
                  <a16:creationId xmlns:a16="http://schemas.microsoft.com/office/drawing/2014/main" id="{06780C14-905F-45FA-A058-1B48324519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1" name="Freeform 18">
              <a:extLst>
                <a:ext uri="{FF2B5EF4-FFF2-40B4-BE49-F238E27FC236}">
                  <a16:creationId xmlns:a16="http://schemas.microsoft.com/office/drawing/2014/main" id="{5C09B360-91DE-4815-B792-78F1DDAB64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2" name="Freeform 19">
              <a:extLst>
                <a:ext uri="{FF2B5EF4-FFF2-40B4-BE49-F238E27FC236}">
                  <a16:creationId xmlns:a16="http://schemas.microsoft.com/office/drawing/2014/main" id="{32364EA9-C91C-4187-AEA7-3E676F04E1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3" name="Freeform 20">
              <a:extLst>
                <a:ext uri="{FF2B5EF4-FFF2-40B4-BE49-F238E27FC236}">
                  <a16:creationId xmlns:a16="http://schemas.microsoft.com/office/drawing/2014/main" id="{807D3A95-0DDF-4B14-AD7D-3C5465533F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4" name="Freeform 21">
              <a:extLst>
                <a:ext uri="{FF2B5EF4-FFF2-40B4-BE49-F238E27FC236}">
                  <a16:creationId xmlns:a16="http://schemas.microsoft.com/office/drawing/2014/main" id="{18B7A11B-83DF-4C00-836D-1BB371B3BB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5" name="Freeform 22">
              <a:extLst>
                <a:ext uri="{FF2B5EF4-FFF2-40B4-BE49-F238E27FC236}">
                  <a16:creationId xmlns:a16="http://schemas.microsoft.com/office/drawing/2014/main" id="{3478F3A2-7617-467C-9F1C-0024CC8404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6" name="Freeform 23">
              <a:extLst>
                <a:ext uri="{FF2B5EF4-FFF2-40B4-BE49-F238E27FC236}">
                  <a16:creationId xmlns:a16="http://schemas.microsoft.com/office/drawing/2014/main" id="{9110FCBA-0E4F-4C72-A148-BA0CC4D7EC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7" name="Freeform 24">
              <a:extLst>
                <a:ext uri="{FF2B5EF4-FFF2-40B4-BE49-F238E27FC236}">
                  <a16:creationId xmlns:a16="http://schemas.microsoft.com/office/drawing/2014/main" id="{5F9AC703-6A55-44D2-A2D0-4C80B2C31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8" name="Freeform 25">
              <a:extLst>
                <a:ext uri="{FF2B5EF4-FFF2-40B4-BE49-F238E27FC236}">
                  <a16:creationId xmlns:a16="http://schemas.microsoft.com/office/drawing/2014/main" id="{A950B910-1A21-48FB-9E68-E71923756A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130" name="Group 4129">
            <a:extLst>
              <a:ext uri="{FF2B5EF4-FFF2-40B4-BE49-F238E27FC236}">
                <a16:creationId xmlns:a16="http://schemas.microsoft.com/office/drawing/2014/main" id="{F594A2EF-2FF2-48A2-91C9-0279003075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4131" name="Rectangle 4130">
              <a:extLst>
                <a:ext uri="{FF2B5EF4-FFF2-40B4-BE49-F238E27FC236}">
                  <a16:creationId xmlns:a16="http://schemas.microsoft.com/office/drawing/2014/main" id="{40F210D1-1084-4A86-8697-6421DF5C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2" name="Isosceles Triangle 22">
              <a:extLst>
                <a:ext uri="{FF2B5EF4-FFF2-40B4-BE49-F238E27FC236}">
                  <a16:creationId xmlns:a16="http://schemas.microsoft.com/office/drawing/2014/main" id="{40B25474-8A86-43C1-B77B-EA2994CB46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Rectangle 4132">
              <a:extLst>
                <a:ext uri="{FF2B5EF4-FFF2-40B4-BE49-F238E27FC236}">
                  <a16:creationId xmlns:a16="http://schemas.microsoft.com/office/drawing/2014/main" id="{3ACEAD7B-B41B-4FE1-AD76-97F79C2C2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91356C6-9CD9-3549-8A4A-204591B990B3}"/>
              </a:ext>
            </a:extLst>
          </p:cNvPr>
          <p:cNvSpPr>
            <a:spLocks noGrp="1"/>
          </p:cNvSpPr>
          <p:nvPr>
            <p:ph type="title"/>
          </p:nvPr>
        </p:nvSpPr>
        <p:spPr>
          <a:xfrm>
            <a:off x="888631" y="2358391"/>
            <a:ext cx="3498979" cy="2453676"/>
          </a:xfrm>
        </p:spPr>
        <p:txBody>
          <a:bodyPr>
            <a:normAutofit/>
          </a:bodyPr>
          <a:lstStyle/>
          <a:p>
            <a:r>
              <a:rPr lang="en-VN" b="1" dirty="0">
                <a:latin typeface="Calibri" panose="020F0502020204030204" pitchFamily="34" charset="0"/>
                <a:cs typeface="Calibri" panose="020F0502020204030204" pitchFamily="34" charset="0"/>
              </a:rPr>
              <a:t>Lọc truyện theo thời gian</a:t>
            </a:r>
          </a:p>
        </p:txBody>
      </p:sp>
      <p:pic>
        <p:nvPicPr>
          <p:cNvPr id="4098" name="Picture 2" descr="A screenshot of a video game&#10;&#10;Description automatically generated">
            <a:extLst>
              <a:ext uri="{FF2B5EF4-FFF2-40B4-BE49-F238E27FC236}">
                <a16:creationId xmlns:a16="http://schemas.microsoft.com/office/drawing/2014/main" id="{AA7598DF-615F-4A2F-B5E5-5293C3B676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87" r="-3" b="16122"/>
          <a:stretch/>
        </p:blipFill>
        <p:spPr bwMode="auto">
          <a:xfrm>
            <a:off x="4756348" y="633414"/>
            <a:ext cx="6634121" cy="3148091"/>
          </a:xfrm>
          <a:prstGeom prst="rect">
            <a:avLst/>
          </a:prstGeom>
          <a:noFill/>
          <a:ln w="9525">
            <a:solidFill>
              <a:schemeClr val="tx1">
                <a:alpha val="20000"/>
              </a:schemeClr>
            </a:solidFill>
          </a:ln>
          <a:extLst>
            <a:ext uri="{909E8E84-426E-40DD-AFC4-6F175D3DCCD1}">
              <a14:hiddenFill xmlns:a14="http://schemas.microsoft.com/office/drawing/2010/main">
                <a:solidFill>
                  <a:srgbClr val="FFFFFF"/>
                </a:solidFill>
              </a14:hiddenFill>
            </a:ext>
          </a:extLst>
        </p:spPr>
      </p:pic>
      <p:sp>
        <p:nvSpPr>
          <p:cNvPr id="4102" name="Content Placeholder 4101">
            <a:extLst>
              <a:ext uri="{FF2B5EF4-FFF2-40B4-BE49-F238E27FC236}">
                <a16:creationId xmlns:a16="http://schemas.microsoft.com/office/drawing/2014/main" id="{B2189630-179D-2DA1-A514-301A75A18DA6}"/>
              </a:ext>
            </a:extLst>
          </p:cNvPr>
          <p:cNvSpPr>
            <a:spLocks noGrp="1"/>
          </p:cNvSpPr>
          <p:nvPr>
            <p:ph idx="1"/>
          </p:nvPr>
        </p:nvSpPr>
        <p:spPr>
          <a:xfrm>
            <a:off x="4870451" y="3557961"/>
            <a:ext cx="6281873" cy="1783977"/>
          </a:xfrm>
        </p:spPr>
        <p:txBody>
          <a:bodyPr>
            <a:normAutofit/>
          </a:bodyPr>
          <a:lstStyle/>
          <a:p>
            <a:r>
              <a:rPr lang="en-US" sz="2200" dirty="0" err="1">
                <a:latin typeface="Calibri" panose="020F0502020204030204" pitchFamily="34" charset="0"/>
                <a:cs typeface="Calibri" panose="020F0502020204030204" pitchFamily="34" charset="0"/>
              </a:rPr>
              <a:t>Tính</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năng</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lọc</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truyện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theo</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ngày</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tuần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tháng</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năm</a:t>
            </a:r>
            <a:endParaRPr lang="en-US" sz="2200" dirty="0">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=&gt; </a:t>
            </a:r>
            <a:r>
              <a:rPr lang="en-US" sz="2200" dirty="0" err="1">
                <a:latin typeface="Calibri" panose="020F0502020204030204" pitchFamily="34" charset="0"/>
                <a:cs typeface="Calibri" panose="020F0502020204030204" pitchFamily="34" charset="0"/>
              </a:rPr>
              <a:t>Tạo</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trải</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nghiệm</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linh</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hoạt</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theo</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sở</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thích</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cá</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nhân</a:t>
            </a:r>
            <a:r>
              <a:rPr lang="en-US" sz="2200" dirty="0">
                <a:latin typeface="Calibri" panose="020F0502020204030204" pitchFamily="34" charset="0"/>
                <a:cs typeface="Calibri" panose="020F0502020204030204" pitchFamily="34" charset="0"/>
              </a:rPr>
              <a:t>  </a:t>
            </a:r>
          </a:p>
        </p:txBody>
      </p:sp>
      <p:sp>
        <p:nvSpPr>
          <p:cNvPr id="4" name="Oval 3">
            <a:extLst>
              <a:ext uri="{FF2B5EF4-FFF2-40B4-BE49-F238E27FC236}">
                <a16:creationId xmlns:a16="http://schemas.microsoft.com/office/drawing/2014/main" id="{80C57982-7CCB-AEEA-3657-0417CABE6F6E}"/>
              </a:ext>
            </a:extLst>
          </p:cNvPr>
          <p:cNvSpPr/>
          <p:nvPr/>
        </p:nvSpPr>
        <p:spPr>
          <a:xfrm>
            <a:off x="10175393" y="505370"/>
            <a:ext cx="1153007" cy="432341"/>
          </a:xfrm>
          <a:prstGeom prst="ellipse">
            <a:avLst/>
          </a:prstGeom>
          <a:solidFill>
            <a:schemeClr val="bg1">
              <a:alpha val="0"/>
            </a:schemeClr>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936334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95" name="Rectangle 5194">
            <a:extLst>
              <a:ext uri="{FF2B5EF4-FFF2-40B4-BE49-F238E27FC236}">
                <a16:creationId xmlns:a16="http://schemas.microsoft.com/office/drawing/2014/main" id="{0832D667-7B42-44D2-B938-940442D20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97" name="Group 5196">
            <a:extLst>
              <a:ext uri="{FF2B5EF4-FFF2-40B4-BE49-F238E27FC236}">
                <a16:creationId xmlns:a16="http://schemas.microsoft.com/office/drawing/2014/main" id="{703B2A94-9629-4559-A8EE-FA35875C9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198" name="Freeform 5">
              <a:extLst>
                <a:ext uri="{FF2B5EF4-FFF2-40B4-BE49-F238E27FC236}">
                  <a16:creationId xmlns:a16="http://schemas.microsoft.com/office/drawing/2014/main" id="{9DBA6424-3342-4DF3-BCD7-33B4C15D57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99" name="Freeform 6">
              <a:extLst>
                <a:ext uri="{FF2B5EF4-FFF2-40B4-BE49-F238E27FC236}">
                  <a16:creationId xmlns:a16="http://schemas.microsoft.com/office/drawing/2014/main" id="{14E51766-F7B9-4B51-884F-1F7D7EE5B7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0" name="Freeform 7">
              <a:extLst>
                <a:ext uri="{FF2B5EF4-FFF2-40B4-BE49-F238E27FC236}">
                  <a16:creationId xmlns:a16="http://schemas.microsoft.com/office/drawing/2014/main" id="{FF9DCF15-2382-4559-9637-3EAA1E6DC8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1" name="Freeform 8">
              <a:extLst>
                <a:ext uri="{FF2B5EF4-FFF2-40B4-BE49-F238E27FC236}">
                  <a16:creationId xmlns:a16="http://schemas.microsoft.com/office/drawing/2014/main" id="{F98DBF29-2E5A-48BF-BF06-ED550A0654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2" name="Freeform 9">
              <a:extLst>
                <a:ext uri="{FF2B5EF4-FFF2-40B4-BE49-F238E27FC236}">
                  <a16:creationId xmlns:a16="http://schemas.microsoft.com/office/drawing/2014/main" id="{9D53D67A-A247-497E-B75B-C7FB167CB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3" name="Freeform 10">
              <a:extLst>
                <a:ext uri="{FF2B5EF4-FFF2-40B4-BE49-F238E27FC236}">
                  <a16:creationId xmlns:a16="http://schemas.microsoft.com/office/drawing/2014/main" id="{F4E73754-B830-43F0-89CC-45DE216739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4" name="Freeform 11">
              <a:extLst>
                <a:ext uri="{FF2B5EF4-FFF2-40B4-BE49-F238E27FC236}">
                  <a16:creationId xmlns:a16="http://schemas.microsoft.com/office/drawing/2014/main" id="{FC058DD9-22BC-41CD-A3B6-F20C795BFA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5" name="Freeform 12">
              <a:extLst>
                <a:ext uri="{FF2B5EF4-FFF2-40B4-BE49-F238E27FC236}">
                  <a16:creationId xmlns:a16="http://schemas.microsoft.com/office/drawing/2014/main" id="{BEC68285-ED68-4AB1-BE04-8122033C67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6" name="Freeform 13">
              <a:extLst>
                <a:ext uri="{FF2B5EF4-FFF2-40B4-BE49-F238E27FC236}">
                  <a16:creationId xmlns:a16="http://schemas.microsoft.com/office/drawing/2014/main" id="{1063E4A8-04DA-4CAA-8BBA-2EF41B0A28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7" name="Freeform 14">
              <a:extLst>
                <a:ext uri="{FF2B5EF4-FFF2-40B4-BE49-F238E27FC236}">
                  <a16:creationId xmlns:a16="http://schemas.microsoft.com/office/drawing/2014/main" id="{DEB10DFA-1D9B-471A-AA12-09160C597D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8" name="Freeform 15">
              <a:extLst>
                <a:ext uri="{FF2B5EF4-FFF2-40B4-BE49-F238E27FC236}">
                  <a16:creationId xmlns:a16="http://schemas.microsoft.com/office/drawing/2014/main" id="{596507D5-AA5E-4ED0-90C5-0DD7800FA9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9" name="Freeform 16">
              <a:extLst>
                <a:ext uri="{FF2B5EF4-FFF2-40B4-BE49-F238E27FC236}">
                  <a16:creationId xmlns:a16="http://schemas.microsoft.com/office/drawing/2014/main" id="{B7F4B1B3-4D59-417F-9B59-6BEB956DCA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10" name="Freeform 17">
              <a:extLst>
                <a:ext uri="{FF2B5EF4-FFF2-40B4-BE49-F238E27FC236}">
                  <a16:creationId xmlns:a16="http://schemas.microsoft.com/office/drawing/2014/main" id="{23245602-2085-4844-AE56-4A33E511E8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11" name="Freeform 18">
              <a:extLst>
                <a:ext uri="{FF2B5EF4-FFF2-40B4-BE49-F238E27FC236}">
                  <a16:creationId xmlns:a16="http://schemas.microsoft.com/office/drawing/2014/main" id="{371FD07C-50CB-42C0-A87B-729CBA5F0A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12" name="Freeform 19">
              <a:extLst>
                <a:ext uri="{FF2B5EF4-FFF2-40B4-BE49-F238E27FC236}">
                  <a16:creationId xmlns:a16="http://schemas.microsoft.com/office/drawing/2014/main" id="{7EBFB279-A196-4FB1-AF59-A69812DE23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13" name="Freeform 20">
              <a:extLst>
                <a:ext uri="{FF2B5EF4-FFF2-40B4-BE49-F238E27FC236}">
                  <a16:creationId xmlns:a16="http://schemas.microsoft.com/office/drawing/2014/main" id="{9689D711-9CB5-480A-B272-33D511DE46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14" name="Freeform 21">
              <a:extLst>
                <a:ext uri="{FF2B5EF4-FFF2-40B4-BE49-F238E27FC236}">
                  <a16:creationId xmlns:a16="http://schemas.microsoft.com/office/drawing/2014/main" id="{5CC557C5-4A89-4323-BE18-75789F98D3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15" name="Freeform 22">
              <a:extLst>
                <a:ext uri="{FF2B5EF4-FFF2-40B4-BE49-F238E27FC236}">
                  <a16:creationId xmlns:a16="http://schemas.microsoft.com/office/drawing/2014/main" id="{2F791364-524E-4841-9D52-FF45B0CC7C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16" name="Freeform 23">
              <a:extLst>
                <a:ext uri="{FF2B5EF4-FFF2-40B4-BE49-F238E27FC236}">
                  <a16:creationId xmlns:a16="http://schemas.microsoft.com/office/drawing/2014/main" id="{E24F28DD-E080-417F-A6FB-7A96A085AE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17" name="Freeform 24">
              <a:extLst>
                <a:ext uri="{FF2B5EF4-FFF2-40B4-BE49-F238E27FC236}">
                  <a16:creationId xmlns:a16="http://schemas.microsoft.com/office/drawing/2014/main" id="{63109579-024B-4769-B876-169C45C705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18" name="Freeform 25">
              <a:extLst>
                <a:ext uri="{FF2B5EF4-FFF2-40B4-BE49-F238E27FC236}">
                  <a16:creationId xmlns:a16="http://schemas.microsoft.com/office/drawing/2014/main" id="{57E169AF-43F1-417A-9196-BE1FE91228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220" name="Group 5219">
            <a:extLst>
              <a:ext uri="{FF2B5EF4-FFF2-40B4-BE49-F238E27FC236}">
                <a16:creationId xmlns:a16="http://schemas.microsoft.com/office/drawing/2014/main" id="{D91281DB-C4BC-4696-B2A1-D269A352C4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5221" name="Rectangle 5220">
              <a:extLst>
                <a:ext uri="{FF2B5EF4-FFF2-40B4-BE49-F238E27FC236}">
                  <a16:creationId xmlns:a16="http://schemas.microsoft.com/office/drawing/2014/main" id="{924E0130-B56F-4890-B88F-C2743C0C7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2" name="Isosceles Triangle 22">
              <a:extLst>
                <a:ext uri="{FF2B5EF4-FFF2-40B4-BE49-F238E27FC236}">
                  <a16:creationId xmlns:a16="http://schemas.microsoft.com/office/drawing/2014/main" id="{DD2DB7AC-5E32-4702-95C8-52275AA188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3" name="Rectangle 5222">
              <a:extLst>
                <a:ext uri="{FF2B5EF4-FFF2-40B4-BE49-F238E27FC236}">
                  <a16:creationId xmlns:a16="http://schemas.microsoft.com/office/drawing/2014/main" id="{C0791A2B-C9E2-4143-91B8-5774E969D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4B1A828-E1B3-5041-72DA-487FB867508C}"/>
              </a:ext>
            </a:extLst>
          </p:cNvPr>
          <p:cNvSpPr>
            <a:spLocks noGrp="1"/>
          </p:cNvSpPr>
          <p:nvPr>
            <p:ph type="title"/>
          </p:nvPr>
        </p:nvSpPr>
        <p:spPr>
          <a:xfrm>
            <a:off x="888631" y="2358391"/>
            <a:ext cx="3498979" cy="2453676"/>
          </a:xfrm>
        </p:spPr>
        <p:txBody>
          <a:bodyPr>
            <a:normAutofit/>
          </a:bodyPr>
          <a:lstStyle/>
          <a:p>
            <a:r>
              <a:rPr lang="en-VN" b="1" dirty="0">
                <a:latin typeface="Calibri" panose="020F0502020204030204" pitchFamily="34" charset="0"/>
                <a:cs typeface="Calibri" panose="020F0502020204030204" pitchFamily="34" charset="0"/>
              </a:rPr>
              <a:t>Nội dung trang truyện</a:t>
            </a:r>
          </a:p>
        </p:txBody>
      </p:sp>
      <p:sp useBgFill="1">
        <p:nvSpPr>
          <p:cNvPr id="5225" name="Rectangle 5224">
            <a:extLst>
              <a:ext uri="{FF2B5EF4-FFF2-40B4-BE49-F238E27FC236}">
                <a16:creationId xmlns:a16="http://schemas.microsoft.com/office/drawing/2014/main" id="{F9FDAB2F-F5B5-425E-BA86-B1EFA0651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4014" y="803186"/>
            <a:ext cx="6270266" cy="2379983"/>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5124" name="Picture 4" descr="A screenshot of a video game&#10;&#10;Description automatically generated">
            <a:extLst>
              <a:ext uri="{FF2B5EF4-FFF2-40B4-BE49-F238E27FC236}">
                <a16:creationId xmlns:a16="http://schemas.microsoft.com/office/drawing/2014/main" id="{109336D6-B4EA-B9EE-954A-035913F662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34" t="1" r="-3" b="-4"/>
          <a:stretch/>
        </p:blipFill>
        <p:spPr bwMode="auto">
          <a:xfrm>
            <a:off x="8440701" y="231223"/>
            <a:ext cx="3751299" cy="2044438"/>
          </a:xfrm>
          <a:prstGeom prst="rect">
            <a:avLst/>
          </a:prstGeom>
          <a:noFill/>
          <a:ln w="9525">
            <a:noFill/>
          </a:ln>
          <a:extLst>
            <a:ext uri="{909E8E84-426E-40DD-AFC4-6F175D3DCCD1}">
              <a14:hiddenFill xmlns:a14="http://schemas.microsoft.com/office/drawing/2010/main">
                <a:solidFill>
                  <a:srgbClr val="FFFFFF"/>
                </a:solidFill>
              </a14:hiddenFill>
            </a:ext>
          </a:extLst>
        </p:spPr>
      </p:pic>
      <p:pic>
        <p:nvPicPr>
          <p:cNvPr id="5122" name="Picture 2" descr="A screenshot of a web page&#10;&#10;Description automatically generated">
            <a:extLst>
              <a:ext uri="{FF2B5EF4-FFF2-40B4-BE49-F238E27FC236}">
                <a16:creationId xmlns:a16="http://schemas.microsoft.com/office/drawing/2014/main" id="{8B477984-61CC-9872-3AC9-1F23111332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06" t="-2778" r="164" b="908"/>
          <a:stretch/>
        </p:blipFill>
        <p:spPr bwMode="auto">
          <a:xfrm>
            <a:off x="4500995" y="313953"/>
            <a:ext cx="3724456" cy="2044438"/>
          </a:xfrm>
          <a:prstGeom prst="rect">
            <a:avLst/>
          </a:prstGeom>
          <a:noFill/>
          <a:ln w="9525">
            <a:noFill/>
          </a:ln>
          <a:extLst>
            <a:ext uri="{909E8E84-426E-40DD-AFC4-6F175D3DCCD1}">
              <a14:hiddenFill xmlns:a14="http://schemas.microsoft.com/office/drawing/2010/main">
                <a:solidFill>
                  <a:srgbClr val="FFFFFF"/>
                </a:solidFill>
              </a14:hiddenFill>
            </a:ext>
          </a:extLst>
        </p:spPr>
      </p:pic>
      <p:sp>
        <p:nvSpPr>
          <p:cNvPr id="5126" name="Content Placeholder 5125">
            <a:extLst>
              <a:ext uri="{FF2B5EF4-FFF2-40B4-BE49-F238E27FC236}">
                <a16:creationId xmlns:a16="http://schemas.microsoft.com/office/drawing/2014/main" id="{D55DBB31-321C-1539-9916-360EAD20DA2B}"/>
              </a:ext>
            </a:extLst>
          </p:cNvPr>
          <p:cNvSpPr>
            <a:spLocks noGrp="1"/>
          </p:cNvSpPr>
          <p:nvPr>
            <p:ph idx="1"/>
          </p:nvPr>
        </p:nvSpPr>
        <p:spPr>
          <a:xfrm>
            <a:off x="5005252" y="3226851"/>
            <a:ext cx="6281873" cy="2379405"/>
          </a:xfrm>
        </p:spPr>
        <p:txBody>
          <a:bodyPr>
            <a:noAutofit/>
          </a:bodyPr>
          <a:lstStyle/>
          <a:p>
            <a:r>
              <a:rPr lang="en-US" sz="2200" dirty="0" err="1">
                <a:latin typeface="Calibri" panose="020F0502020204030204" pitchFamily="34" charset="0"/>
                <a:cs typeface="Calibri" panose="020F0502020204030204" pitchFamily="34" charset="0"/>
              </a:rPr>
              <a:t>Nội</a:t>
            </a:r>
            <a:r>
              <a:rPr lang="en-US" sz="2200" dirty="0">
                <a:latin typeface="Calibri" panose="020F0502020204030204" pitchFamily="34" charset="0"/>
                <a:cs typeface="Calibri" panose="020F0502020204030204" pitchFamily="34" charset="0"/>
              </a:rPr>
              <a:t> dung </a:t>
            </a:r>
            <a:r>
              <a:rPr lang="en-US" sz="2200" dirty="0" err="1">
                <a:latin typeface="Calibri" panose="020F0502020204030204" pitchFamily="34" charset="0"/>
                <a:cs typeface="Calibri" panose="020F0502020204030204" pitchFamily="34" charset="0"/>
              </a:rPr>
              <a:t>của</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mỗi</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trang</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truyện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cung</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cấp</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đầy</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đủ</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hình</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ảnh</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minh</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hoạ</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truyện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và</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thông</a:t>
            </a:r>
            <a:r>
              <a:rPr lang="en-US" sz="2200" dirty="0">
                <a:latin typeface="Calibri" panose="020F0502020204030204" pitchFamily="34" charset="0"/>
                <a:cs typeface="Calibri" panose="020F0502020204030204" pitchFamily="34" charset="0"/>
              </a:rPr>
              <a:t> tin </a:t>
            </a:r>
            <a:r>
              <a:rPr lang="en-US" sz="2200" dirty="0" err="1">
                <a:latin typeface="Calibri" panose="020F0502020204030204" pitchFamily="34" charset="0"/>
                <a:cs typeface="Calibri" panose="020F0502020204030204" pitchFamily="34" charset="0"/>
              </a:rPr>
              <a:t>cho</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người</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dùng</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tóm</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tắt</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nội</a:t>
            </a:r>
            <a:r>
              <a:rPr lang="en-US" sz="2200" dirty="0">
                <a:latin typeface="Calibri" panose="020F0502020204030204" pitchFamily="34" charset="0"/>
                <a:cs typeface="Calibri" panose="020F0502020204030204" pitchFamily="34" charset="0"/>
              </a:rPr>
              <a:t> dung </a:t>
            </a:r>
            <a:r>
              <a:rPr lang="en-US" sz="2200" dirty="0" err="1">
                <a:latin typeface="Calibri" panose="020F0502020204030204" pitchFamily="34" charset="0"/>
                <a:cs typeface="Calibri" panose="020F0502020204030204" pitchFamily="34" charset="0"/>
              </a:rPr>
              <a:t>truyện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tên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tác</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giả</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ngày</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đăng</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truyện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gần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nhất</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thể</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loại</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truyện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đánh</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giá</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của</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người</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đọc</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số</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người</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đã</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đọc</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truyện</a:t>
            </a:r>
            <a:r>
              <a:rPr lang="en-US" sz="2200" dirty="0">
                <a:latin typeface="Calibri" panose="020F0502020204030204" pitchFamily="34" charset="0"/>
                <a:cs typeface="Calibri" panose="020F0502020204030204" pitchFamily="34" charset="0"/>
              </a:rPr>
              <a:t>)</a:t>
            </a:r>
          </a:p>
          <a:p>
            <a:r>
              <a:rPr lang="en-US" sz="2200" dirty="0" err="1">
                <a:latin typeface="Calibri" panose="020F0502020204030204" pitchFamily="34" charset="0"/>
                <a:cs typeface="Calibri" panose="020F0502020204030204" pitchFamily="34" charset="0"/>
              </a:rPr>
              <a:t>Người</a:t>
            </a:r>
            <a:r>
              <a:rPr lang="en-US" sz="2200" dirty="0">
                <a:latin typeface="Calibri" panose="020F0502020204030204" pitchFamily="34" charset="0"/>
                <a:cs typeface="Calibri" panose="020F0502020204030204" pitchFamily="34" charset="0"/>
              </a:rPr>
              <a:t> dung </a:t>
            </a:r>
            <a:r>
              <a:rPr lang="en-US" sz="2200" dirty="0" err="1">
                <a:latin typeface="Calibri" panose="020F0502020204030204" pitchFamily="34" charset="0"/>
                <a:cs typeface="Calibri" panose="020F0502020204030204" pitchFamily="34" charset="0"/>
              </a:rPr>
              <a:t>có</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thể</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để</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loại</a:t>
            </a:r>
            <a:r>
              <a:rPr lang="en-US" sz="2200" dirty="0">
                <a:latin typeface="Calibri" panose="020F0502020204030204" pitchFamily="34" charset="0"/>
                <a:cs typeface="Calibri" panose="020F0502020204030204" pitchFamily="34" charset="0"/>
              </a:rPr>
              <a:t> comment (</a:t>
            </a:r>
            <a:r>
              <a:rPr lang="en-US" sz="2200" dirty="0" err="1">
                <a:latin typeface="Calibri" panose="020F0502020204030204" pitchFamily="34" charset="0"/>
                <a:cs typeface="Calibri" panose="020F0502020204030204" pitchFamily="34" charset="0"/>
              </a:rPr>
              <a:t>bình</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luận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đánh</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giá</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truyện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ở</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phía</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dưới</a:t>
            </a:r>
            <a:endParaRPr lang="en-US" sz="2200" dirty="0">
              <a:latin typeface="Calibri" panose="020F0502020204030204" pitchFamily="34" charset="0"/>
              <a:cs typeface="Calibri" panose="020F0502020204030204" pitchFamily="34" charset="0"/>
            </a:endParaRPr>
          </a:p>
          <a:p>
            <a:r>
              <a:rPr lang="en-US" sz="2200" dirty="0" err="1">
                <a:latin typeface="Calibri" panose="020F0502020204030204" pitchFamily="34" charset="0"/>
                <a:cs typeface="Calibri" panose="020F0502020204030204" pitchFamily="34" charset="0"/>
              </a:rPr>
              <a:t>Mục</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gợi</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ý</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truyện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bên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cạnh</a:t>
            </a:r>
            <a:r>
              <a:rPr lang="en-US" sz="2200"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246570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65"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8"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4"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5"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6"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7"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85" name="Group 84">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86" name="Rectangle 85">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 name="Isosceles Triangle 86">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 name="Rectangle 87">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90" name="Rectangle 89">
            <a:extLst>
              <a:ext uri="{FF2B5EF4-FFF2-40B4-BE49-F238E27FC236}">
                <a16:creationId xmlns:a16="http://schemas.microsoft.com/office/drawing/2014/main" id="{6132F700-8CFB-4C6C-B542-E0126AFD2A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32">
            <a:extLst>
              <a:ext uri="{FF2B5EF4-FFF2-40B4-BE49-F238E27FC236}">
                <a16:creationId xmlns:a16="http://schemas.microsoft.com/office/drawing/2014/main" id="{590E0492-A063-4322-A6F6-50EBE38B58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36127">
            <a:off x="296272" y="1026251"/>
            <a:ext cx="7298578" cy="5088488"/>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Shape 93">
            <a:extLst>
              <a:ext uri="{FF2B5EF4-FFF2-40B4-BE49-F238E27FC236}">
                <a16:creationId xmlns:a16="http://schemas.microsoft.com/office/drawing/2014/main" id="{8811F053-65BC-463F-A052-15EDF07DD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554541" y="-619573"/>
            <a:ext cx="9016699" cy="8033868"/>
          </a:xfrm>
          <a:custGeom>
            <a:avLst/>
            <a:gdLst>
              <a:gd name="connsiteX0" fmla="*/ 6078066 w 9016699"/>
              <a:gd name="connsiteY0" fmla="*/ 782055 h 8033868"/>
              <a:gd name="connsiteX1" fmla="*/ 8705208 w 9016699"/>
              <a:gd name="connsiteY1" fmla="*/ 3409197 h 8033868"/>
              <a:gd name="connsiteX2" fmla="*/ 8793057 w 9016699"/>
              <a:gd name="connsiteY2" fmla="*/ 3617452 h 8033868"/>
              <a:gd name="connsiteX3" fmla="*/ 9016699 w 9016699"/>
              <a:gd name="connsiteY3" fmla="*/ 4793120 h 8033868"/>
              <a:gd name="connsiteX4" fmla="*/ 8960084 w 9016699"/>
              <a:gd name="connsiteY4" fmla="*/ 5272709 h 8033868"/>
              <a:gd name="connsiteX5" fmla="*/ 8920563 w 9016699"/>
              <a:gd name="connsiteY5" fmla="*/ 5444162 h 8033868"/>
              <a:gd name="connsiteX6" fmla="*/ 6620466 w 9016699"/>
              <a:gd name="connsiteY6" fmla="*/ 7744259 h 8033868"/>
              <a:gd name="connsiteX7" fmla="*/ 6480006 w 9016699"/>
              <a:gd name="connsiteY7" fmla="*/ 7795347 h 8033868"/>
              <a:gd name="connsiteX8" fmla="*/ 4389696 w 9016699"/>
              <a:gd name="connsiteY8" fmla="*/ 7987178 h 8033868"/>
              <a:gd name="connsiteX9" fmla="*/ 3086984 w 9016699"/>
              <a:gd name="connsiteY9" fmla="*/ 7466023 h 8033868"/>
              <a:gd name="connsiteX10" fmla="*/ 3024300 w 9016699"/>
              <a:gd name="connsiteY10" fmla="*/ 7426965 h 8033868"/>
              <a:gd name="connsiteX11" fmla="*/ 519567 w 9016699"/>
              <a:gd name="connsiteY11" fmla="*/ 4922232 h 8033868"/>
              <a:gd name="connsiteX12" fmla="*/ 419495 w 9016699"/>
              <a:gd name="connsiteY12" fmla="*/ 4733719 h 8033868"/>
              <a:gd name="connsiteX13" fmla="*/ 3514 w 9016699"/>
              <a:gd name="connsiteY13" fmla="*/ 3245168 h 8033868"/>
              <a:gd name="connsiteX14" fmla="*/ 4193329 w 9016699"/>
              <a:gd name="connsiteY14" fmla="*/ 36108 h 8033868"/>
              <a:gd name="connsiteX15" fmla="*/ 5977677 w 9016699"/>
              <a:gd name="connsiteY15" fmla="*/ 722908 h 803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16699" h="8033868">
                <a:moveTo>
                  <a:pt x="6078066" y="782055"/>
                </a:moveTo>
                <a:lnTo>
                  <a:pt x="8705208" y="3409197"/>
                </a:lnTo>
                <a:lnTo>
                  <a:pt x="8793057" y="3617452"/>
                </a:lnTo>
                <a:cubicBezTo>
                  <a:pt x="8935615" y="3988374"/>
                  <a:pt x="9016699" y="4381324"/>
                  <a:pt x="9016699" y="4793120"/>
                </a:cubicBezTo>
                <a:cubicBezTo>
                  <a:pt x="9008675" y="4960329"/>
                  <a:pt x="8989449" y="5120121"/>
                  <a:pt x="8960084" y="5272709"/>
                </a:cubicBezTo>
                <a:lnTo>
                  <a:pt x="8920563" y="5444162"/>
                </a:lnTo>
                <a:lnTo>
                  <a:pt x="6620466" y="7744259"/>
                </a:lnTo>
                <a:lnTo>
                  <a:pt x="6480006" y="7795347"/>
                </a:lnTo>
                <a:cubicBezTo>
                  <a:pt x="5726471" y="8035167"/>
                  <a:pt x="4953020" y="8083925"/>
                  <a:pt x="4389696" y="7987178"/>
                </a:cubicBezTo>
                <a:cubicBezTo>
                  <a:pt x="4014146" y="7922680"/>
                  <a:pt x="3559510" y="7740111"/>
                  <a:pt x="3086984" y="7466023"/>
                </a:cubicBezTo>
                <a:lnTo>
                  <a:pt x="3024300" y="7426965"/>
                </a:lnTo>
                <a:lnTo>
                  <a:pt x="519567" y="4922232"/>
                </a:lnTo>
                <a:lnTo>
                  <a:pt x="419495" y="4733719"/>
                </a:lnTo>
                <a:cubicBezTo>
                  <a:pt x="181303" y="4258474"/>
                  <a:pt x="28977" y="3756361"/>
                  <a:pt x="3514" y="3245168"/>
                </a:cubicBezTo>
                <a:cubicBezTo>
                  <a:pt x="-112889" y="908287"/>
                  <a:pt x="2691131" y="-221884"/>
                  <a:pt x="4193329" y="36108"/>
                </a:cubicBezTo>
                <a:cubicBezTo>
                  <a:pt x="4662766" y="116730"/>
                  <a:pt x="5309837" y="354143"/>
                  <a:pt x="5977677" y="72290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31E8F5-EF2D-7BFD-E510-39CB74DB0855}"/>
              </a:ext>
            </a:extLst>
          </p:cNvPr>
          <p:cNvSpPr>
            <a:spLocks noGrp="1"/>
          </p:cNvSpPr>
          <p:nvPr>
            <p:ph type="title"/>
          </p:nvPr>
        </p:nvSpPr>
        <p:spPr>
          <a:xfrm>
            <a:off x="4786184" y="1771135"/>
            <a:ext cx="6450227" cy="3714834"/>
          </a:xfrm>
        </p:spPr>
        <p:txBody>
          <a:bodyPr vert="horz" lIns="228600" tIns="228600" rIns="228600" bIns="0" rtlCol="0" anchor="ctr">
            <a:normAutofit/>
          </a:bodyPr>
          <a:lstStyle/>
          <a:p>
            <a:pPr>
              <a:lnSpc>
                <a:spcPct val="80000"/>
              </a:lnSpc>
            </a:pPr>
            <a:r>
              <a:rPr lang="en-US" sz="6000" b="1" dirty="0">
                <a:solidFill>
                  <a:schemeClr val="bg1"/>
                </a:solidFill>
                <a:latin typeface="Calibri" panose="020F0502020204030204" pitchFamily="34" charset="0"/>
                <a:cs typeface="Calibri" panose="020F0502020204030204" pitchFamily="34" charset="0"/>
              </a:rPr>
              <a:t>THIẾU SÓT</a:t>
            </a:r>
          </a:p>
        </p:txBody>
      </p:sp>
    </p:spTree>
    <p:extLst>
      <p:ext uri="{BB962C8B-B14F-4D97-AF65-F5344CB8AC3E}">
        <p14:creationId xmlns:p14="http://schemas.microsoft.com/office/powerpoint/2010/main" val="870637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831267-5CAE-41B8-A1CC-66FE1628A6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437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379EE808-85F9-455B-B8F9-FBE90075FB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89DCC09-ED44-478A-8F79-A02EBAF7A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8E2E2454-5C03-4173-B8FE-1AB94658D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2E8C684E-09F3-4317-A7D3-3D18C3593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5505EC4-4943-4963-98E8-69AF3FDF0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4562C7B8-8AFB-4DDB-B72F-284990D5C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3443E48-282C-4250-A466-0EC71FB9E1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E1DA5A47-4EF3-4987-A0B2-0D48C03004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97C0249-6965-4479-85DD-65D339807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593CC77F-968A-4E39-A274-8278279149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1238E5CF-CAEC-4B5C-9DB6-A40F03FB3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BD96636-6E63-4D65-A35C-92653FC48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D56D53D-1432-4D95-B0DD-3799916FD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415107AD-3A21-4847-8F6C-C40629276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74B4AC16-93AF-4037-B469-BD1BAB95C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57AEC385-0F84-4743-A483-0E9711446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90B47478-85F0-4BCA-9C98-48B633FD5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C8F8E9C6-76DE-42DF-9CD7-B9789CDE1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660FFC41-5F89-4B42-913F-7FB178063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B956442-7A16-4B5B-908F-D69FC0A93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B54D797E-632B-4287-907B-A96D2CCBF4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BF7D9703-D82B-498D-AA68-475F298FA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F8D580F2-1EDA-4B5F-98EB-EF8F18E9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E0F2EADF-2A67-482F-B290-DED5172BB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5" name="Isosceles Triangle 22">
              <a:extLst>
                <a:ext uri="{FF2B5EF4-FFF2-40B4-BE49-F238E27FC236}">
                  <a16:creationId xmlns:a16="http://schemas.microsoft.com/office/drawing/2014/main" id="{39BCFDA0-B04D-4835-A135-02F8969F3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6DD3C0B8-C176-40C2-93F5-670E2BAC7D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F3F3516F-EA73-A97D-0D4A-3D022A0ED29B}"/>
              </a:ext>
            </a:extLst>
          </p:cNvPr>
          <p:cNvSpPr>
            <a:spLocks noGrp="1"/>
          </p:cNvSpPr>
          <p:nvPr>
            <p:ph type="title"/>
          </p:nvPr>
        </p:nvSpPr>
        <p:spPr>
          <a:xfrm>
            <a:off x="888631" y="2349925"/>
            <a:ext cx="3498979" cy="2456442"/>
          </a:xfrm>
        </p:spPr>
        <p:txBody>
          <a:bodyPr>
            <a:normAutofit/>
          </a:bodyPr>
          <a:lstStyle/>
          <a:p>
            <a:r>
              <a:rPr lang="en-VN" b="1" dirty="0">
                <a:latin typeface="Calibri" panose="020F0502020204030204" pitchFamily="34" charset="0"/>
                <a:cs typeface="Calibri" panose="020F0502020204030204" pitchFamily="34" charset="0"/>
              </a:rPr>
              <a:t>LOGO</a:t>
            </a:r>
          </a:p>
        </p:txBody>
      </p:sp>
      <p:sp>
        <p:nvSpPr>
          <p:cNvPr id="6" name="TextBox 5">
            <a:extLst>
              <a:ext uri="{FF2B5EF4-FFF2-40B4-BE49-F238E27FC236}">
                <a16:creationId xmlns:a16="http://schemas.microsoft.com/office/drawing/2014/main" id="{BD9AE766-FAC8-0D06-C68F-12CB1EE05F87}"/>
              </a:ext>
            </a:extLst>
          </p:cNvPr>
          <p:cNvSpPr txBox="1"/>
          <p:nvPr/>
        </p:nvSpPr>
        <p:spPr>
          <a:xfrm>
            <a:off x="5168901" y="4375480"/>
            <a:ext cx="5472112" cy="769441"/>
          </a:xfrm>
          <a:prstGeom prst="rect">
            <a:avLst/>
          </a:prstGeom>
          <a:noFill/>
        </p:spPr>
        <p:txBody>
          <a:bodyPr wrap="square" rtlCol="0">
            <a:spAutoFit/>
          </a:bodyPr>
          <a:lstStyle/>
          <a:p>
            <a:r>
              <a:rPr lang="en-VN" sz="2200" dirty="0">
                <a:latin typeface="Calibri" panose="020F0502020204030204" pitchFamily="34" charset="0"/>
                <a:cs typeface="Calibri" panose="020F0502020204030204" pitchFamily="34" charset="0"/>
              </a:rPr>
              <a:t>Logo  tên trang web “Đọc truyện online ” bé</a:t>
            </a:r>
          </a:p>
          <a:p>
            <a:r>
              <a:rPr lang="en-VN" sz="2200" dirty="0">
                <a:latin typeface="Calibri" panose="020F0502020204030204" pitchFamily="34" charset="0"/>
                <a:cs typeface="Calibri" panose="020F0502020204030204" pitchFamily="34" charset="0"/>
              </a:rPr>
              <a:t>=&gt; người dùng có thể khó nhớ tên trang web</a:t>
            </a:r>
          </a:p>
        </p:txBody>
      </p:sp>
      <p:pic>
        <p:nvPicPr>
          <p:cNvPr id="1028" name="Picture 4">
            <a:extLst>
              <a:ext uri="{FF2B5EF4-FFF2-40B4-BE49-F238E27FC236}">
                <a16:creationId xmlns:a16="http://schemas.microsoft.com/office/drawing/2014/main" id="{18055B0F-EEC5-8653-6549-14A860A51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3163" y="812051"/>
            <a:ext cx="6382331" cy="3407234"/>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32A6E543-C8FA-F06A-E362-D436E0183C82}"/>
              </a:ext>
            </a:extLst>
          </p:cNvPr>
          <p:cNvSpPr/>
          <p:nvPr/>
        </p:nvSpPr>
        <p:spPr>
          <a:xfrm>
            <a:off x="4847996" y="676258"/>
            <a:ext cx="1786507" cy="642859"/>
          </a:xfrm>
          <a:prstGeom prst="ellipse">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234769656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831267-5CAE-41B8-A1CC-66FE1628A6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437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379EE808-85F9-455B-B8F9-FBE90075FB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89DCC09-ED44-478A-8F79-A02EBAF7A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8E2E2454-5C03-4173-B8FE-1AB94658D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2E8C684E-09F3-4317-A7D3-3D18C3593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5505EC4-4943-4963-98E8-69AF3FDF0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4562C7B8-8AFB-4DDB-B72F-284990D5C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3443E48-282C-4250-A466-0EC71FB9E1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E1DA5A47-4EF3-4987-A0B2-0D48C03004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97C0249-6965-4479-85DD-65D339807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593CC77F-968A-4E39-A274-8278279149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1238E5CF-CAEC-4B5C-9DB6-A40F03FB3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BD96636-6E63-4D65-A35C-92653FC48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D56D53D-1432-4D95-B0DD-3799916FD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415107AD-3A21-4847-8F6C-C40629276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74B4AC16-93AF-4037-B469-BD1BAB95C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57AEC385-0F84-4743-A483-0E9711446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90B47478-85F0-4BCA-9C98-48B633FD5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C8F8E9C6-76DE-42DF-9CD7-B9789CDE1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660FFC41-5F89-4B42-913F-7FB178063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B956442-7A16-4B5B-908F-D69FC0A93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B54D797E-632B-4287-907B-A96D2CCBF4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BF7D9703-D82B-498D-AA68-475F298FA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F8D580F2-1EDA-4B5F-98EB-EF8F18E9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E0F2EADF-2A67-482F-B290-DED5172BB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5" name="Isosceles Triangle 22">
              <a:extLst>
                <a:ext uri="{FF2B5EF4-FFF2-40B4-BE49-F238E27FC236}">
                  <a16:creationId xmlns:a16="http://schemas.microsoft.com/office/drawing/2014/main" id="{39BCFDA0-B04D-4835-A135-02F8969F3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6DD3C0B8-C176-40C2-93F5-670E2BAC7D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BCEFA5FB-5E6D-713B-B10F-077402A73853}"/>
              </a:ext>
            </a:extLst>
          </p:cNvPr>
          <p:cNvSpPr>
            <a:spLocks noGrp="1"/>
          </p:cNvSpPr>
          <p:nvPr>
            <p:ph type="title"/>
          </p:nvPr>
        </p:nvSpPr>
        <p:spPr>
          <a:xfrm>
            <a:off x="888631" y="2349925"/>
            <a:ext cx="3498979" cy="2456442"/>
          </a:xfrm>
        </p:spPr>
        <p:txBody>
          <a:bodyPr>
            <a:normAutofit/>
          </a:bodyPr>
          <a:lstStyle/>
          <a:p>
            <a:r>
              <a:rPr lang="en-VN" b="1" dirty="0">
                <a:latin typeface="Calibri" panose="020F0502020204030204" pitchFamily="34" charset="0"/>
                <a:cs typeface="Calibri" panose="020F0502020204030204" pitchFamily="34" charset="0"/>
              </a:rPr>
              <a:t>Thanh menu</a:t>
            </a:r>
          </a:p>
        </p:txBody>
      </p:sp>
      <p:pic>
        <p:nvPicPr>
          <p:cNvPr id="4098" name="Picture 2" descr="A screenshot of a cartoon&#10;&#10;Description automatically generated">
            <a:extLst>
              <a:ext uri="{FF2B5EF4-FFF2-40B4-BE49-F238E27FC236}">
                <a16:creationId xmlns:a16="http://schemas.microsoft.com/office/drawing/2014/main" id="{75706DE7-46E6-112A-E011-3E5EF9EA810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268543" y="1114425"/>
            <a:ext cx="5303838" cy="28313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3F76067-136A-956D-16AD-A3D1CB047105}"/>
              </a:ext>
            </a:extLst>
          </p:cNvPr>
          <p:cNvSpPr txBox="1"/>
          <p:nvPr/>
        </p:nvSpPr>
        <p:spPr>
          <a:xfrm>
            <a:off x="5234330" y="4167267"/>
            <a:ext cx="6267107" cy="1107996"/>
          </a:xfrm>
          <a:prstGeom prst="rect">
            <a:avLst/>
          </a:prstGeom>
          <a:noFill/>
        </p:spPr>
        <p:txBody>
          <a:bodyPr wrap="square" rtlCol="0">
            <a:spAutoFit/>
          </a:bodyPr>
          <a:lstStyle/>
          <a:p>
            <a:r>
              <a:rPr lang="en-VN" sz="2200" dirty="0">
                <a:latin typeface="Calibri" panose="020F0502020204030204" pitchFamily="34" charset="0"/>
                <a:cs typeface="Calibri" panose="020F0502020204030204" pitchFamily="34" charset="0"/>
              </a:rPr>
              <a:t>Thanh menu không neo đậu </a:t>
            </a:r>
          </a:p>
          <a:p>
            <a:r>
              <a:rPr lang="en-VN" sz="2200" dirty="0">
                <a:latin typeface="Calibri" panose="020F0502020204030204" pitchFamily="34" charset="0"/>
                <a:cs typeface="Calibri" panose="020F0502020204030204" pitchFamily="34" charset="0"/>
              </a:rPr>
              <a:t>=&gt; gây bất tiện cho người dùng (khi người dùng kéo xuông dưới dễ bị cuộn mất thanh menu)</a:t>
            </a:r>
          </a:p>
        </p:txBody>
      </p:sp>
    </p:spTree>
    <p:extLst>
      <p:ext uri="{BB962C8B-B14F-4D97-AF65-F5344CB8AC3E}">
        <p14:creationId xmlns:p14="http://schemas.microsoft.com/office/powerpoint/2010/main" val="53020209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831267-5CAE-41B8-A1CC-66FE1628A6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437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379EE808-85F9-455B-B8F9-FBE90075FB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89DCC09-ED44-478A-8F79-A02EBAF7A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8E2E2454-5C03-4173-B8FE-1AB94658D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2E8C684E-09F3-4317-A7D3-3D18C3593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5505EC4-4943-4963-98E8-69AF3FDF0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4562C7B8-8AFB-4DDB-B72F-284990D5C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3443E48-282C-4250-A466-0EC71FB9E1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E1DA5A47-4EF3-4987-A0B2-0D48C03004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97C0249-6965-4479-85DD-65D339807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593CC77F-968A-4E39-A274-8278279149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1238E5CF-CAEC-4B5C-9DB6-A40F03FB3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BD96636-6E63-4D65-A35C-92653FC48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D56D53D-1432-4D95-B0DD-3799916FD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415107AD-3A21-4847-8F6C-C40629276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74B4AC16-93AF-4037-B469-BD1BAB95C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57AEC385-0F84-4743-A483-0E9711446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90B47478-85F0-4BCA-9C98-48B633FD5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C8F8E9C6-76DE-42DF-9CD7-B9789CDE1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660FFC41-5F89-4B42-913F-7FB178063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B956442-7A16-4B5B-908F-D69FC0A93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B54D797E-632B-4287-907B-A96D2CCBF4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BF7D9703-D82B-498D-AA68-475F298FA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F8D580F2-1EDA-4B5F-98EB-EF8F18E9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E0F2EADF-2A67-482F-B290-DED5172BB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5" name="Isosceles Triangle 22">
              <a:extLst>
                <a:ext uri="{FF2B5EF4-FFF2-40B4-BE49-F238E27FC236}">
                  <a16:creationId xmlns:a16="http://schemas.microsoft.com/office/drawing/2014/main" id="{39BCFDA0-B04D-4835-A135-02F8969F3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6DD3C0B8-C176-40C2-93F5-670E2BAC7D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F3F3516F-EA73-A97D-0D4A-3D022A0ED29B}"/>
              </a:ext>
            </a:extLst>
          </p:cNvPr>
          <p:cNvSpPr>
            <a:spLocks noGrp="1"/>
          </p:cNvSpPr>
          <p:nvPr>
            <p:ph type="title"/>
          </p:nvPr>
        </p:nvSpPr>
        <p:spPr>
          <a:xfrm>
            <a:off x="888631" y="2349925"/>
            <a:ext cx="3498979" cy="2456442"/>
          </a:xfrm>
        </p:spPr>
        <p:txBody>
          <a:bodyPr>
            <a:normAutofit/>
          </a:bodyPr>
          <a:lstStyle/>
          <a:p>
            <a:r>
              <a:rPr lang="en-VN" b="1" dirty="0">
                <a:latin typeface="Calibri" panose="020F0502020204030204" pitchFamily="34" charset="0"/>
                <a:cs typeface="Calibri" panose="020F0502020204030204" pitchFamily="34" charset="0"/>
              </a:rPr>
              <a:t>Căn chỉnh lề</a:t>
            </a:r>
          </a:p>
        </p:txBody>
      </p:sp>
      <p:sp>
        <p:nvSpPr>
          <p:cNvPr id="6" name="TextBox 5">
            <a:extLst>
              <a:ext uri="{FF2B5EF4-FFF2-40B4-BE49-F238E27FC236}">
                <a16:creationId xmlns:a16="http://schemas.microsoft.com/office/drawing/2014/main" id="{BD9AE766-FAC8-0D06-C68F-12CB1EE05F87}"/>
              </a:ext>
            </a:extLst>
          </p:cNvPr>
          <p:cNvSpPr txBox="1"/>
          <p:nvPr/>
        </p:nvSpPr>
        <p:spPr>
          <a:xfrm>
            <a:off x="5168901" y="4375480"/>
            <a:ext cx="5472112" cy="430887"/>
          </a:xfrm>
          <a:prstGeom prst="rect">
            <a:avLst/>
          </a:prstGeom>
          <a:noFill/>
        </p:spPr>
        <p:txBody>
          <a:bodyPr wrap="square" rtlCol="0">
            <a:spAutoFit/>
          </a:bodyPr>
          <a:lstStyle/>
          <a:p>
            <a:r>
              <a:rPr lang="en-VN" sz="2200" dirty="0">
                <a:latin typeface="Calibri" panose="020F0502020204030204" pitchFamily="34" charset="0"/>
                <a:cs typeface="Calibri" panose="020F0502020204030204" pitchFamily="34" charset="0"/>
              </a:rPr>
              <a:t>Tiêu đề của truyện cần được căn chỉnh lề đều</a:t>
            </a:r>
          </a:p>
        </p:txBody>
      </p:sp>
      <p:pic>
        <p:nvPicPr>
          <p:cNvPr id="9" name="Picture 8" descr="A screenshot of a video game&#10;&#10;Description automatically generated">
            <a:extLst>
              <a:ext uri="{FF2B5EF4-FFF2-40B4-BE49-F238E27FC236}">
                <a16:creationId xmlns:a16="http://schemas.microsoft.com/office/drawing/2014/main" id="{6481A9EA-30A8-9835-1534-38AF928845BF}"/>
              </a:ext>
            </a:extLst>
          </p:cNvPr>
          <p:cNvPicPr>
            <a:picLocks noChangeAspect="1"/>
          </p:cNvPicPr>
          <p:nvPr/>
        </p:nvPicPr>
        <p:blipFill>
          <a:blip r:embed="rId3"/>
          <a:stretch>
            <a:fillRect/>
          </a:stretch>
        </p:blipFill>
        <p:spPr>
          <a:xfrm>
            <a:off x="5097461" y="801583"/>
            <a:ext cx="5509537" cy="3366939"/>
          </a:xfrm>
          <a:prstGeom prst="rect">
            <a:avLst/>
          </a:prstGeom>
        </p:spPr>
      </p:pic>
      <p:sp>
        <p:nvSpPr>
          <p:cNvPr id="3" name="Oval 2">
            <a:extLst>
              <a:ext uri="{FF2B5EF4-FFF2-40B4-BE49-F238E27FC236}">
                <a16:creationId xmlns:a16="http://schemas.microsoft.com/office/drawing/2014/main" id="{E6EFD465-1567-98B2-47FA-48985421B05D}"/>
              </a:ext>
            </a:extLst>
          </p:cNvPr>
          <p:cNvSpPr/>
          <p:nvPr/>
        </p:nvSpPr>
        <p:spPr>
          <a:xfrm>
            <a:off x="4990885" y="3467754"/>
            <a:ext cx="1453572" cy="806626"/>
          </a:xfrm>
          <a:prstGeom prst="ellipse">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 name="Oval 3">
            <a:extLst>
              <a:ext uri="{FF2B5EF4-FFF2-40B4-BE49-F238E27FC236}">
                <a16:creationId xmlns:a16="http://schemas.microsoft.com/office/drawing/2014/main" id="{F132FA32-E4DA-852F-A0D1-0BDDE396B859}"/>
              </a:ext>
            </a:extLst>
          </p:cNvPr>
          <p:cNvSpPr/>
          <p:nvPr/>
        </p:nvSpPr>
        <p:spPr>
          <a:xfrm>
            <a:off x="6951121" y="3462493"/>
            <a:ext cx="1729653" cy="806626"/>
          </a:xfrm>
          <a:prstGeom prst="ellipse">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 name="Oval 4">
            <a:extLst>
              <a:ext uri="{FF2B5EF4-FFF2-40B4-BE49-F238E27FC236}">
                <a16:creationId xmlns:a16="http://schemas.microsoft.com/office/drawing/2014/main" id="{D32C9E11-104A-EB9E-05EB-F71080CA1A2F}"/>
              </a:ext>
            </a:extLst>
          </p:cNvPr>
          <p:cNvSpPr/>
          <p:nvPr/>
        </p:nvSpPr>
        <p:spPr>
          <a:xfrm>
            <a:off x="8911359" y="3461990"/>
            <a:ext cx="1729654" cy="806626"/>
          </a:xfrm>
          <a:prstGeom prst="ellipse">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234770984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831267-5CAE-41B8-A1CC-66FE1628A6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437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379EE808-85F9-455B-B8F9-FBE90075FB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89DCC09-ED44-478A-8F79-A02EBAF7A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8E2E2454-5C03-4173-B8FE-1AB94658D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2E8C684E-09F3-4317-A7D3-3D18C3593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5505EC4-4943-4963-98E8-69AF3FDF0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4562C7B8-8AFB-4DDB-B72F-284990D5C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3443E48-282C-4250-A466-0EC71FB9E1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E1DA5A47-4EF3-4987-A0B2-0D48C03004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97C0249-6965-4479-85DD-65D339807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593CC77F-968A-4E39-A274-8278279149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1238E5CF-CAEC-4B5C-9DB6-A40F03FB3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BD96636-6E63-4D65-A35C-92653FC48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D56D53D-1432-4D95-B0DD-3799916FD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415107AD-3A21-4847-8F6C-C40629276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74B4AC16-93AF-4037-B469-BD1BAB95C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57AEC385-0F84-4743-A483-0E9711446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90B47478-85F0-4BCA-9C98-48B633FD5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C8F8E9C6-76DE-42DF-9CD7-B9789CDE1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660FFC41-5F89-4B42-913F-7FB178063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B956442-7A16-4B5B-908F-D69FC0A93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B54D797E-632B-4287-907B-A96D2CCBF4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BF7D9703-D82B-498D-AA68-475F298FA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F8D580F2-1EDA-4B5F-98EB-EF8F18E9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E0F2EADF-2A67-482F-B290-DED5172BB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5" name="Isosceles Triangle 22">
              <a:extLst>
                <a:ext uri="{FF2B5EF4-FFF2-40B4-BE49-F238E27FC236}">
                  <a16:creationId xmlns:a16="http://schemas.microsoft.com/office/drawing/2014/main" id="{39BCFDA0-B04D-4835-A135-02F8969F3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6DD3C0B8-C176-40C2-93F5-670E2BAC7D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F3F3516F-EA73-A97D-0D4A-3D022A0ED29B}"/>
              </a:ext>
            </a:extLst>
          </p:cNvPr>
          <p:cNvSpPr>
            <a:spLocks noGrp="1"/>
          </p:cNvSpPr>
          <p:nvPr>
            <p:ph type="title"/>
          </p:nvPr>
        </p:nvSpPr>
        <p:spPr>
          <a:xfrm>
            <a:off x="888631" y="2349925"/>
            <a:ext cx="3498979" cy="2456442"/>
          </a:xfrm>
        </p:spPr>
        <p:txBody>
          <a:bodyPr>
            <a:normAutofit/>
          </a:bodyPr>
          <a:lstStyle/>
          <a:p>
            <a:r>
              <a:rPr lang="en-VN" b="1" dirty="0">
                <a:latin typeface="Calibri" panose="020F0502020204030204" pitchFamily="34" charset="0"/>
                <a:cs typeface="Calibri" panose="020F0502020204030204" pitchFamily="34" charset="0"/>
              </a:rPr>
              <a:t>Dịch sang Tiếng Việt</a:t>
            </a:r>
          </a:p>
        </p:txBody>
      </p:sp>
      <p:sp>
        <p:nvSpPr>
          <p:cNvPr id="6" name="TextBox 5">
            <a:extLst>
              <a:ext uri="{FF2B5EF4-FFF2-40B4-BE49-F238E27FC236}">
                <a16:creationId xmlns:a16="http://schemas.microsoft.com/office/drawing/2014/main" id="{BD9AE766-FAC8-0D06-C68F-12CB1EE05F87}"/>
              </a:ext>
            </a:extLst>
          </p:cNvPr>
          <p:cNvSpPr txBox="1"/>
          <p:nvPr/>
        </p:nvSpPr>
        <p:spPr>
          <a:xfrm>
            <a:off x="5168901" y="4375480"/>
            <a:ext cx="5472112" cy="430887"/>
          </a:xfrm>
          <a:prstGeom prst="rect">
            <a:avLst/>
          </a:prstGeom>
          <a:noFill/>
        </p:spPr>
        <p:txBody>
          <a:bodyPr wrap="square" rtlCol="0">
            <a:spAutoFit/>
          </a:bodyPr>
          <a:lstStyle/>
          <a:p>
            <a:r>
              <a:rPr lang="en-VN" sz="2200" dirty="0">
                <a:latin typeface="Calibri" panose="020F0502020204030204" pitchFamily="34" charset="0"/>
                <a:cs typeface="Calibri" panose="020F0502020204030204" pitchFamily="34" charset="0"/>
              </a:rPr>
              <a:t>Trang web chưa được dịch sang Tiếng Việt </a:t>
            </a:r>
          </a:p>
        </p:txBody>
      </p:sp>
      <p:pic>
        <p:nvPicPr>
          <p:cNvPr id="9" name="Picture 8" descr="A screenshot of a video game&#10;&#10;Description automatically generated">
            <a:extLst>
              <a:ext uri="{FF2B5EF4-FFF2-40B4-BE49-F238E27FC236}">
                <a16:creationId xmlns:a16="http://schemas.microsoft.com/office/drawing/2014/main" id="{6481A9EA-30A8-9835-1534-38AF928845BF}"/>
              </a:ext>
            </a:extLst>
          </p:cNvPr>
          <p:cNvPicPr>
            <a:picLocks noChangeAspect="1"/>
          </p:cNvPicPr>
          <p:nvPr/>
        </p:nvPicPr>
        <p:blipFill>
          <a:blip r:embed="rId3"/>
          <a:stretch>
            <a:fillRect/>
          </a:stretch>
        </p:blipFill>
        <p:spPr>
          <a:xfrm>
            <a:off x="5097461" y="801583"/>
            <a:ext cx="5509537" cy="3366939"/>
          </a:xfrm>
          <a:prstGeom prst="rect">
            <a:avLst/>
          </a:prstGeom>
        </p:spPr>
      </p:pic>
    </p:spTree>
    <p:extLst>
      <p:ext uri="{BB962C8B-B14F-4D97-AF65-F5344CB8AC3E}">
        <p14:creationId xmlns:p14="http://schemas.microsoft.com/office/powerpoint/2010/main" val="154063221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223" name="Group 9222">
            <a:extLst>
              <a:ext uri="{FF2B5EF4-FFF2-40B4-BE49-F238E27FC236}">
                <a16:creationId xmlns:a16="http://schemas.microsoft.com/office/drawing/2014/main" id="{9EA06921-3C0C-4126-AF75-9499D48390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9224" name="Freeform 5">
              <a:extLst>
                <a:ext uri="{FF2B5EF4-FFF2-40B4-BE49-F238E27FC236}">
                  <a16:creationId xmlns:a16="http://schemas.microsoft.com/office/drawing/2014/main" id="{B8087084-CC7C-4D37-B821-F12CD3D29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25" name="Freeform 6">
              <a:extLst>
                <a:ext uri="{FF2B5EF4-FFF2-40B4-BE49-F238E27FC236}">
                  <a16:creationId xmlns:a16="http://schemas.microsoft.com/office/drawing/2014/main" id="{A27EF3C6-8AF8-41C0-B4DF-664F240872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26" name="Freeform 7">
              <a:extLst>
                <a:ext uri="{FF2B5EF4-FFF2-40B4-BE49-F238E27FC236}">
                  <a16:creationId xmlns:a16="http://schemas.microsoft.com/office/drawing/2014/main" id="{46AD5CB4-13ED-4F2B-BA75-CA731F668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27" name="Freeform 8">
              <a:extLst>
                <a:ext uri="{FF2B5EF4-FFF2-40B4-BE49-F238E27FC236}">
                  <a16:creationId xmlns:a16="http://schemas.microsoft.com/office/drawing/2014/main" id="{6C2FD3B8-D702-4F83-BA99-D239212113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228" name="Freeform 9">
              <a:extLst>
                <a:ext uri="{FF2B5EF4-FFF2-40B4-BE49-F238E27FC236}">
                  <a16:creationId xmlns:a16="http://schemas.microsoft.com/office/drawing/2014/main" id="{1AF0D977-DBC6-44B7-93FB-3F76406CF0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229" name="Freeform 10">
              <a:extLst>
                <a:ext uri="{FF2B5EF4-FFF2-40B4-BE49-F238E27FC236}">
                  <a16:creationId xmlns:a16="http://schemas.microsoft.com/office/drawing/2014/main" id="{B3ED27DF-D17E-4922-8394-821ED9253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230" name="Freeform 11">
              <a:extLst>
                <a:ext uri="{FF2B5EF4-FFF2-40B4-BE49-F238E27FC236}">
                  <a16:creationId xmlns:a16="http://schemas.microsoft.com/office/drawing/2014/main" id="{800084EB-3C31-445C-8B2E-F43BA7ED3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31" name="Freeform 12">
              <a:extLst>
                <a:ext uri="{FF2B5EF4-FFF2-40B4-BE49-F238E27FC236}">
                  <a16:creationId xmlns:a16="http://schemas.microsoft.com/office/drawing/2014/main" id="{5EE7F4D6-BE2E-41A9-A417-BA1AE4583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32" name="Freeform 13">
              <a:extLst>
                <a:ext uri="{FF2B5EF4-FFF2-40B4-BE49-F238E27FC236}">
                  <a16:creationId xmlns:a16="http://schemas.microsoft.com/office/drawing/2014/main" id="{8805A789-4E10-46CF-A22B-8841C1CDF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33" name="Freeform 14">
              <a:extLst>
                <a:ext uri="{FF2B5EF4-FFF2-40B4-BE49-F238E27FC236}">
                  <a16:creationId xmlns:a16="http://schemas.microsoft.com/office/drawing/2014/main" id="{9BD0D630-7987-48B7-A636-0ED234E22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34" name="Freeform 15">
              <a:extLst>
                <a:ext uri="{FF2B5EF4-FFF2-40B4-BE49-F238E27FC236}">
                  <a16:creationId xmlns:a16="http://schemas.microsoft.com/office/drawing/2014/main" id="{F4E7D46D-851A-4DA9-B24D-19DAE1FCF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35" name="Freeform 16">
              <a:extLst>
                <a:ext uri="{FF2B5EF4-FFF2-40B4-BE49-F238E27FC236}">
                  <a16:creationId xmlns:a16="http://schemas.microsoft.com/office/drawing/2014/main" id="{BA38A754-A53E-469C-B89B-6C7FF9607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36" name="Freeform 17">
              <a:extLst>
                <a:ext uri="{FF2B5EF4-FFF2-40B4-BE49-F238E27FC236}">
                  <a16:creationId xmlns:a16="http://schemas.microsoft.com/office/drawing/2014/main" id="{CAC17457-E557-440A-B5E0-40DFEEC89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37" name="Freeform 18">
              <a:extLst>
                <a:ext uri="{FF2B5EF4-FFF2-40B4-BE49-F238E27FC236}">
                  <a16:creationId xmlns:a16="http://schemas.microsoft.com/office/drawing/2014/main" id="{4D697814-F310-40D2-8E79-93C1881074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38" name="Freeform 19">
              <a:extLst>
                <a:ext uri="{FF2B5EF4-FFF2-40B4-BE49-F238E27FC236}">
                  <a16:creationId xmlns:a16="http://schemas.microsoft.com/office/drawing/2014/main" id="{0CA691A3-EEBB-46A7-A973-B1E2DD112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39" name="Freeform 20">
              <a:extLst>
                <a:ext uri="{FF2B5EF4-FFF2-40B4-BE49-F238E27FC236}">
                  <a16:creationId xmlns:a16="http://schemas.microsoft.com/office/drawing/2014/main" id="{B7361B78-110B-4437-8058-4E05A4234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40" name="Freeform 21">
              <a:extLst>
                <a:ext uri="{FF2B5EF4-FFF2-40B4-BE49-F238E27FC236}">
                  <a16:creationId xmlns:a16="http://schemas.microsoft.com/office/drawing/2014/main" id="{97B9FFE1-BC8C-4C55-AE5D-8FDD78001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41" name="Freeform 22">
              <a:extLst>
                <a:ext uri="{FF2B5EF4-FFF2-40B4-BE49-F238E27FC236}">
                  <a16:creationId xmlns:a16="http://schemas.microsoft.com/office/drawing/2014/main" id="{6F87417E-9520-42E0-84D2-0C0225481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42" name="Freeform 23">
              <a:extLst>
                <a:ext uri="{FF2B5EF4-FFF2-40B4-BE49-F238E27FC236}">
                  <a16:creationId xmlns:a16="http://schemas.microsoft.com/office/drawing/2014/main" id="{1235F6B6-5324-426D-84BE-EF96FD430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43" name="Freeform 24">
              <a:extLst>
                <a:ext uri="{FF2B5EF4-FFF2-40B4-BE49-F238E27FC236}">
                  <a16:creationId xmlns:a16="http://schemas.microsoft.com/office/drawing/2014/main" id="{093C61D3-C80D-4599-8280-763868B24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44" name="Freeform 25">
              <a:extLst>
                <a:ext uri="{FF2B5EF4-FFF2-40B4-BE49-F238E27FC236}">
                  <a16:creationId xmlns:a16="http://schemas.microsoft.com/office/drawing/2014/main" id="{D6D942F2-89B9-4755-89D9-436583176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9246" name="Rectangle 9245">
            <a:extLst>
              <a:ext uri="{FF2B5EF4-FFF2-40B4-BE49-F238E27FC236}">
                <a16:creationId xmlns:a16="http://schemas.microsoft.com/office/drawing/2014/main" id="{C40B6375-7479-45C4-8B99-EA1CF75F3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4A032"/>
            </a:solidFill>
          </a:ln>
          <a:effectLst>
            <a:outerShdw blurRad="76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Top hơn 96 ảnh cảm ơn đã lắng nghe tuyệt vời nhất - Tin Học Vui">
            <a:extLst>
              <a:ext uri="{FF2B5EF4-FFF2-40B4-BE49-F238E27FC236}">
                <a16:creationId xmlns:a16="http://schemas.microsoft.com/office/drawing/2014/main" id="{F7BA61C2-2758-2C26-7A65-A19632B1A7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621248" y="643467"/>
            <a:ext cx="8949503"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552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5" name="Group 2054">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056"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57"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58"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59"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0"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1"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2"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3"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4"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65"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66"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67"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68"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9"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0"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1"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2"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3"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74"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076" name="Group 2075">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2077" name="Rectangle 2076">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78" name="Isosceles Triangle 2077">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79" name="Rectangle 2078">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2081" name="Rectangle 2080">
            <a:extLst>
              <a:ext uri="{FF2B5EF4-FFF2-40B4-BE49-F238E27FC236}">
                <a16:creationId xmlns:a16="http://schemas.microsoft.com/office/drawing/2014/main" id="{9EA47B02-3E97-4A98-B862-97EE1CC87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3" name="Group 2082">
            <a:extLst>
              <a:ext uri="{FF2B5EF4-FFF2-40B4-BE49-F238E27FC236}">
                <a16:creationId xmlns:a16="http://schemas.microsoft.com/office/drawing/2014/main" id="{28BCFD01-4C19-442B-9D62-488465ECE5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084" name="Freeform 5">
              <a:extLst>
                <a:ext uri="{FF2B5EF4-FFF2-40B4-BE49-F238E27FC236}">
                  <a16:creationId xmlns:a16="http://schemas.microsoft.com/office/drawing/2014/main" id="{1833783B-1049-4BA0-9010-BFAB4C1097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5" name="Freeform 6">
              <a:extLst>
                <a:ext uri="{FF2B5EF4-FFF2-40B4-BE49-F238E27FC236}">
                  <a16:creationId xmlns:a16="http://schemas.microsoft.com/office/drawing/2014/main" id="{61FD692C-4765-4341-A6E1-B482574F42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6" name="Freeform 7">
              <a:extLst>
                <a:ext uri="{FF2B5EF4-FFF2-40B4-BE49-F238E27FC236}">
                  <a16:creationId xmlns:a16="http://schemas.microsoft.com/office/drawing/2014/main" id="{365B04BC-7CE3-48C9-A059-926BD19E2B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7" name="Freeform 8">
              <a:extLst>
                <a:ext uri="{FF2B5EF4-FFF2-40B4-BE49-F238E27FC236}">
                  <a16:creationId xmlns:a16="http://schemas.microsoft.com/office/drawing/2014/main" id="{2B07173F-211C-473B-A54F-0681B4F43B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8" name="Freeform 9">
              <a:extLst>
                <a:ext uri="{FF2B5EF4-FFF2-40B4-BE49-F238E27FC236}">
                  <a16:creationId xmlns:a16="http://schemas.microsoft.com/office/drawing/2014/main" id="{2720A38D-040B-4996-B91E-E00349DDC9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9" name="Freeform 10">
              <a:extLst>
                <a:ext uri="{FF2B5EF4-FFF2-40B4-BE49-F238E27FC236}">
                  <a16:creationId xmlns:a16="http://schemas.microsoft.com/office/drawing/2014/main" id="{D5353E8E-2085-4611-9E2D-1B9D9D3665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0" name="Freeform 11">
              <a:extLst>
                <a:ext uri="{FF2B5EF4-FFF2-40B4-BE49-F238E27FC236}">
                  <a16:creationId xmlns:a16="http://schemas.microsoft.com/office/drawing/2014/main" id="{E050AC39-2583-4F80-9A14-95CA9E6AD0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1" name="Freeform 12">
              <a:extLst>
                <a:ext uri="{FF2B5EF4-FFF2-40B4-BE49-F238E27FC236}">
                  <a16:creationId xmlns:a16="http://schemas.microsoft.com/office/drawing/2014/main" id="{CCABE187-6ADD-4F50-8CD5-C623791159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2" name="Freeform 13">
              <a:extLst>
                <a:ext uri="{FF2B5EF4-FFF2-40B4-BE49-F238E27FC236}">
                  <a16:creationId xmlns:a16="http://schemas.microsoft.com/office/drawing/2014/main" id="{CE8CE376-6B6C-4FAA-8387-F35A5E9184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3" name="Freeform 14">
              <a:extLst>
                <a:ext uri="{FF2B5EF4-FFF2-40B4-BE49-F238E27FC236}">
                  <a16:creationId xmlns:a16="http://schemas.microsoft.com/office/drawing/2014/main" id="{9FD610B0-CBC5-4D60-B3F8-F46123C7A6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4" name="Freeform 15">
              <a:extLst>
                <a:ext uri="{FF2B5EF4-FFF2-40B4-BE49-F238E27FC236}">
                  <a16:creationId xmlns:a16="http://schemas.microsoft.com/office/drawing/2014/main" id="{E34A29B9-D29B-475E-9F99-5442A3263B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5" name="Freeform 16">
              <a:extLst>
                <a:ext uri="{FF2B5EF4-FFF2-40B4-BE49-F238E27FC236}">
                  <a16:creationId xmlns:a16="http://schemas.microsoft.com/office/drawing/2014/main" id="{E94BF894-C014-4863-8B80-FA8BA13061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6" name="Freeform 17">
              <a:extLst>
                <a:ext uri="{FF2B5EF4-FFF2-40B4-BE49-F238E27FC236}">
                  <a16:creationId xmlns:a16="http://schemas.microsoft.com/office/drawing/2014/main" id="{F2879683-F055-4F15-AA04-FC1E2F8999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7" name="Freeform 18">
              <a:extLst>
                <a:ext uri="{FF2B5EF4-FFF2-40B4-BE49-F238E27FC236}">
                  <a16:creationId xmlns:a16="http://schemas.microsoft.com/office/drawing/2014/main" id="{E05AC816-D739-4391-B23A-62FC0AF4DE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8" name="Freeform 19">
              <a:extLst>
                <a:ext uri="{FF2B5EF4-FFF2-40B4-BE49-F238E27FC236}">
                  <a16:creationId xmlns:a16="http://schemas.microsoft.com/office/drawing/2014/main" id="{4F9DD25D-5B20-4E75-81E4-8B362750B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9" name="Freeform 20">
              <a:extLst>
                <a:ext uri="{FF2B5EF4-FFF2-40B4-BE49-F238E27FC236}">
                  <a16:creationId xmlns:a16="http://schemas.microsoft.com/office/drawing/2014/main" id="{A8481874-C328-45AA-8298-9B06F925F2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0" name="Freeform 21">
              <a:extLst>
                <a:ext uri="{FF2B5EF4-FFF2-40B4-BE49-F238E27FC236}">
                  <a16:creationId xmlns:a16="http://schemas.microsoft.com/office/drawing/2014/main" id="{CEAADCBD-DAD4-4351-8AA8-CFD4509971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1" name="Freeform 22">
              <a:extLst>
                <a:ext uri="{FF2B5EF4-FFF2-40B4-BE49-F238E27FC236}">
                  <a16:creationId xmlns:a16="http://schemas.microsoft.com/office/drawing/2014/main" id="{61942AF8-6410-48C7-BC40-B6AADBDD72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2" name="Freeform 23">
              <a:extLst>
                <a:ext uri="{FF2B5EF4-FFF2-40B4-BE49-F238E27FC236}">
                  <a16:creationId xmlns:a16="http://schemas.microsoft.com/office/drawing/2014/main" id="{48C2F59A-F73F-4528-808E-FEA11BCD74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04" name="Group 2103">
            <a:extLst>
              <a:ext uri="{FF2B5EF4-FFF2-40B4-BE49-F238E27FC236}">
                <a16:creationId xmlns:a16="http://schemas.microsoft.com/office/drawing/2014/main" id="{80DA3A6B-9E3F-476D-9737-456E7221B2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4473771" cy="4477933"/>
            <a:chOff x="807084" y="1186483"/>
            <a:chExt cx="4473771" cy="4477933"/>
          </a:xfrm>
        </p:grpSpPr>
        <p:sp>
          <p:nvSpPr>
            <p:cNvPr id="2105" name="Rectangle 2104">
              <a:extLst>
                <a:ext uri="{FF2B5EF4-FFF2-40B4-BE49-F238E27FC236}">
                  <a16:creationId xmlns:a16="http://schemas.microsoft.com/office/drawing/2014/main" id="{8761094C-9D78-4A6D-8670-C49FBA5FF9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607" y="1186483"/>
              <a:ext cx="4472724"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6" name="Isosceles Triangle 39">
              <a:extLst>
                <a:ext uri="{FF2B5EF4-FFF2-40B4-BE49-F238E27FC236}">
                  <a16:creationId xmlns:a16="http://schemas.microsoft.com/office/drawing/2014/main" id="{D180EA73-0984-453B-BCCF-AF4576D4F6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840353"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7" name="Rectangle 2106">
              <a:extLst>
                <a:ext uri="{FF2B5EF4-FFF2-40B4-BE49-F238E27FC236}">
                  <a16:creationId xmlns:a16="http://schemas.microsoft.com/office/drawing/2014/main" id="{7A2C8D7B-AB50-466B-B615-EBE87953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4473771"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7719ADC-32DB-F6CB-5BF3-46150A40ADEB}"/>
              </a:ext>
            </a:extLst>
          </p:cNvPr>
          <p:cNvSpPr>
            <a:spLocks noGrp="1"/>
          </p:cNvSpPr>
          <p:nvPr>
            <p:ph type="title"/>
          </p:nvPr>
        </p:nvSpPr>
        <p:spPr>
          <a:xfrm>
            <a:off x="895415" y="2075504"/>
            <a:ext cx="4299456" cy="2042725"/>
          </a:xfrm>
        </p:spPr>
        <p:txBody>
          <a:bodyPr vert="horz" lIns="228600" tIns="228600" rIns="228600" bIns="0" rtlCol="0" anchor="b">
            <a:normAutofit/>
          </a:bodyPr>
          <a:lstStyle/>
          <a:p>
            <a:pPr>
              <a:lnSpc>
                <a:spcPct val="80000"/>
              </a:lnSpc>
            </a:pPr>
            <a:r>
              <a:rPr lang="en-US" sz="4600" b="1" dirty="0" err="1">
                <a:latin typeface="Calibri" panose="020F0502020204030204" pitchFamily="34" charset="0"/>
                <a:cs typeface="Calibri" panose="020F0502020204030204" pitchFamily="34" charset="0"/>
              </a:rPr>
              <a:t>Lý</a:t>
            </a:r>
            <a:r>
              <a:rPr lang="en-US" sz="4600" b="1" dirty="0">
                <a:latin typeface="Calibri" panose="020F0502020204030204" pitchFamily="34" charset="0"/>
                <a:cs typeface="Calibri" panose="020F0502020204030204" pitchFamily="34" charset="0"/>
              </a:rPr>
              <a:t> do </a:t>
            </a:r>
            <a:r>
              <a:rPr lang="en-US" sz="4600" b="1" dirty="0" err="1">
                <a:latin typeface="Calibri" panose="020F0502020204030204" pitchFamily="34" charset="0"/>
                <a:cs typeface="Calibri" panose="020F0502020204030204" pitchFamily="34" charset="0"/>
              </a:rPr>
              <a:t>chọn</a:t>
            </a:r>
            <a:r>
              <a:rPr lang="en-US" sz="4600" b="1" dirty="0">
                <a:latin typeface="Calibri" panose="020F0502020204030204" pitchFamily="34" charset="0"/>
                <a:cs typeface="Calibri" panose="020F0502020204030204" pitchFamily="34" charset="0"/>
              </a:rPr>
              <a:t> website </a:t>
            </a:r>
            <a:r>
              <a:rPr lang="en-US" sz="4600" b="1" dirty="0" err="1">
                <a:latin typeface="Calibri" panose="020F0502020204030204" pitchFamily="34" charset="0"/>
                <a:cs typeface="Calibri" panose="020F0502020204030204" pitchFamily="34" charset="0"/>
              </a:rPr>
              <a:t>truyện</a:t>
            </a:r>
            <a:r>
              <a:rPr lang="en-US" sz="4600" b="1">
                <a:latin typeface="Calibri" panose="020F0502020204030204" pitchFamily="34" charset="0"/>
                <a:cs typeface="Calibri" panose="020F0502020204030204" pitchFamily="34" charset="0"/>
              </a:rPr>
              <a:t> Anime</a:t>
            </a:r>
            <a:endParaRPr lang="en-US" sz="4600" b="1" dirty="0">
              <a:latin typeface="Calibri" panose="020F0502020204030204" pitchFamily="34" charset="0"/>
              <a:cs typeface="Calibri" panose="020F0502020204030204" pitchFamily="34" charset="0"/>
            </a:endParaRPr>
          </a:p>
        </p:txBody>
      </p:sp>
      <p:pic>
        <p:nvPicPr>
          <p:cNvPr id="2050" name="Picture 2" descr="The 25 most popular anime in their genre in recent years - Meristation">
            <a:extLst>
              <a:ext uri="{FF2B5EF4-FFF2-40B4-BE49-F238E27FC236}">
                <a16:creationId xmlns:a16="http://schemas.microsoft.com/office/drawing/2014/main" id="{DC5FF2EB-FE66-969C-D064-11C951E998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38" r="6754"/>
          <a:stretch/>
        </p:blipFill>
        <p:spPr bwMode="auto">
          <a:xfrm>
            <a:off x="6087852" y="227"/>
            <a:ext cx="6104147" cy="6858000"/>
          </a:xfrm>
          <a:prstGeom prst="rect">
            <a:avLst/>
          </a:prstGeom>
          <a:noFill/>
          <a:ln w="9525">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474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2809643-1A52-4ED2-AA8C-EEF67E9272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59BE78A-E3EA-4451-96B5-6FAFD246E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CFD751E0-7430-4ACA-A679-ECB74EA58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A4098D72-B456-40CC-8C9F-D08B9DD25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77F4ACE6-DDA3-4ED6-8FEE-78FFB08E9A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4337B0AD-9A1D-4899-8791-EDEB9B5A1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BCA1A530-E6F6-465D-BCD0-371D816CC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E004A844-7D04-43E1-A29A-F8191791D9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20EE4868-1730-433B-AA39-A91305A49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5AB5DD23-5ECB-4E0C-AC9B-C384785BAE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30DF27FE-32C5-40E3-88CF-16228DBBC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7DA4BF21-FA96-43DB-A077-173C5F433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79FB98CB-1E06-4CC6-B67C-4CE3403E87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BF956BA4-7CC2-4E13-9E1D-0854EF4CB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E6C08EBB-2C97-4884-9312-EA0A6A62A2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3262514D-691E-4344-8751-4E80F046A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7406E40-244E-4DD6-94A4-E739602419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E621646-8902-4518-ADFE-798B8AF7F1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C03DD73-798C-403F-B9AC-BFF84A0B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756FE0C-DC81-49BD-AD76-1E223B686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89921AE2-097C-4DEE-A398-FCB910D60D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EEAE74D-A8B8-4601-84C4-7F01DFF41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5" name="Content Placeholder 4" descr="A screenshot of a cartoon&#10;&#10;Description automatically generated">
            <a:extLst>
              <a:ext uri="{FF2B5EF4-FFF2-40B4-BE49-F238E27FC236}">
                <a16:creationId xmlns:a16="http://schemas.microsoft.com/office/drawing/2014/main" id="{DE7D3B5A-9DB7-79C5-88A5-7F9B11172FC3}"/>
              </a:ext>
            </a:extLst>
          </p:cNvPr>
          <p:cNvPicPr>
            <a:picLocks noGrp="1" noChangeAspect="1"/>
          </p:cNvPicPr>
          <p:nvPr>
            <p:ph idx="1"/>
          </p:nvPr>
        </p:nvPicPr>
        <p:blipFill rotWithShape="1">
          <a:blip r:embed="rId3"/>
          <a:srcRect r="1" b="803"/>
          <a:stretch/>
        </p:blipFill>
        <p:spPr>
          <a:xfrm>
            <a:off x="-75390" y="9525"/>
            <a:ext cx="12267390" cy="6834188"/>
          </a:xfrm>
          <a:prstGeom prst="rect">
            <a:avLst/>
          </a:prstGeom>
        </p:spPr>
      </p:pic>
      <p:sp>
        <p:nvSpPr>
          <p:cNvPr id="6" name="TextBox 5">
            <a:extLst>
              <a:ext uri="{FF2B5EF4-FFF2-40B4-BE49-F238E27FC236}">
                <a16:creationId xmlns:a16="http://schemas.microsoft.com/office/drawing/2014/main" id="{87C9C1C6-4F6A-81A8-5016-0DD879705853}"/>
              </a:ext>
            </a:extLst>
          </p:cNvPr>
          <p:cNvSpPr txBox="1"/>
          <p:nvPr/>
        </p:nvSpPr>
        <p:spPr>
          <a:xfrm>
            <a:off x="196867" y="565150"/>
            <a:ext cx="3862388" cy="938719"/>
          </a:xfrm>
          <a:prstGeom prst="rect">
            <a:avLst/>
          </a:prstGeom>
          <a:noFill/>
        </p:spPr>
        <p:txBody>
          <a:bodyPr wrap="square" rtlCol="0">
            <a:spAutoFit/>
          </a:bodyPr>
          <a:lstStyle/>
          <a:p>
            <a:r>
              <a:rPr lang="en-VN" sz="5500" b="1" dirty="0">
                <a:latin typeface="Calibri" panose="020F0502020204030204" pitchFamily="34" charset="0"/>
                <a:cs typeface="Calibri" panose="020F0502020204030204" pitchFamily="34" charset="0"/>
              </a:rPr>
              <a:t>GIAO DIỆN</a:t>
            </a:r>
          </a:p>
        </p:txBody>
      </p:sp>
      <p:sp>
        <p:nvSpPr>
          <p:cNvPr id="7" name="TextBox 6">
            <a:extLst>
              <a:ext uri="{FF2B5EF4-FFF2-40B4-BE49-F238E27FC236}">
                <a16:creationId xmlns:a16="http://schemas.microsoft.com/office/drawing/2014/main" id="{5B4086AF-D4F7-4224-8CD5-FA9127412B30}"/>
              </a:ext>
            </a:extLst>
          </p:cNvPr>
          <p:cNvSpPr txBox="1"/>
          <p:nvPr/>
        </p:nvSpPr>
        <p:spPr>
          <a:xfrm>
            <a:off x="261938" y="1386607"/>
            <a:ext cx="4784725" cy="646331"/>
          </a:xfrm>
          <a:prstGeom prst="rect">
            <a:avLst/>
          </a:prstGeom>
          <a:noFill/>
        </p:spPr>
        <p:txBody>
          <a:bodyPr wrap="square" rtlCol="0">
            <a:spAutoFit/>
          </a:bodyPr>
          <a:lstStyle/>
          <a:p>
            <a:r>
              <a:rPr lang="en-VN" b="1" dirty="0">
                <a:latin typeface="Calibri" panose="020F0502020204030204" pitchFamily="34" charset="0"/>
                <a:cs typeface="Calibri" panose="020F0502020204030204" pitchFamily="34" charset="0"/>
              </a:rPr>
              <a:t>Link trang web: </a:t>
            </a:r>
            <a:r>
              <a:rPr lang="en-US" b="1" dirty="0">
                <a:latin typeface="Calibri" panose="020F0502020204030204" pitchFamily="34" charset="0"/>
                <a:cs typeface="Calibri" panose="020F0502020204030204" pitchFamily="34" charset="0"/>
              </a:rPr>
              <a:t>http://nhom3.c4ejs141.thkserver.tech/</a:t>
            </a:r>
            <a:endParaRPr lang="en-VN"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2969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64" name="Rectangle 2063">
            <a:extLst>
              <a:ext uri="{FF2B5EF4-FFF2-40B4-BE49-F238E27FC236}">
                <a16:creationId xmlns:a16="http://schemas.microsoft.com/office/drawing/2014/main" id="{59C0AD34-689A-4954-B857-28A56A031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6" name="Group 2065">
            <a:extLst>
              <a:ext uri="{FF2B5EF4-FFF2-40B4-BE49-F238E27FC236}">
                <a16:creationId xmlns:a16="http://schemas.microsoft.com/office/drawing/2014/main" id="{2EF251E5-B061-410C-B249-58C6857613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2067" name="Freeform 5">
              <a:extLst>
                <a:ext uri="{FF2B5EF4-FFF2-40B4-BE49-F238E27FC236}">
                  <a16:creationId xmlns:a16="http://schemas.microsoft.com/office/drawing/2014/main" id="{5820E53A-A780-41CF-9B04-52B707A568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8" name="Freeform 6">
              <a:extLst>
                <a:ext uri="{FF2B5EF4-FFF2-40B4-BE49-F238E27FC236}">
                  <a16:creationId xmlns:a16="http://schemas.microsoft.com/office/drawing/2014/main" id="{9A337230-F2D4-4984-B33B-BD5732CA7F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9" name="Freeform 7">
              <a:extLst>
                <a:ext uri="{FF2B5EF4-FFF2-40B4-BE49-F238E27FC236}">
                  <a16:creationId xmlns:a16="http://schemas.microsoft.com/office/drawing/2014/main" id="{150374BA-0847-4D86-BDAD-B3616B48AC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0" name="Freeform 8">
              <a:extLst>
                <a:ext uri="{FF2B5EF4-FFF2-40B4-BE49-F238E27FC236}">
                  <a16:creationId xmlns:a16="http://schemas.microsoft.com/office/drawing/2014/main" id="{756B05EF-64B2-4E1A-BEE2-2C91CEE448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1" name="Freeform 9">
              <a:extLst>
                <a:ext uri="{FF2B5EF4-FFF2-40B4-BE49-F238E27FC236}">
                  <a16:creationId xmlns:a16="http://schemas.microsoft.com/office/drawing/2014/main" id="{8EAC8528-3758-4668-AC4F-7A1ED80AA9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2" name="Freeform 10">
              <a:extLst>
                <a:ext uri="{FF2B5EF4-FFF2-40B4-BE49-F238E27FC236}">
                  <a16:creationId xmlns:a16="http://schemas.microsoft.com/office/drawing/2014/main" id="{9C60E31E-3A6D-4751-A2B9-6D6BBD3F42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3" name="Freeform 11">
              <a:extLst>
                <a:ext uri="{FF2B5EF4-FFF2-40B4-BE49-F238E27FC236}">
                  <a16:creationId xmlns:a16="http://schemas.microsoft.com/office/drawing/2014/main" id="{BDA3DA6A-3268-4B0F-AEE7-DAA73B1F39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4" name="Freeform 12">
              <a:extLst>
                <a:ext uri="{FF2B5EF4-FFF2-40B4-BE49-F238E27FC236}">
                  <a16:creationId xmlns:a16="http://schemas.microsoft.com/office/drawing/2014/main" id="{2998BF04-8D3F-4A2A-99F5-4CA4E8CEA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5" name="Freeform 13">
              <a:extLst>
                <a:ext uri="{FF2B5EF4-FFF2-40B4-BE49-F238E27FC236}">
                  <a16:creationId xmlns:a16="http://schemas.microsoft.com/office/drawing/2014/main" id="{0634B53A-D297-4948-A6D6-F6A97EA302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6" name="Freeform 14">
              <a:extLst>
                <a:ext uri="{FF2B5EF4-FFF2-40B4-BE49-F238E27FC236}">
                  <a16:creationId xmlns:a16="http://schemas.microsoft.com/office/drawing/2014/main" id="{4E8DB691-0BA0-400D-800A-75BC377428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7" name="Freeform 15">
              <a:extLst>
                <a:ext uri="{FF2B5EF4-FFF2-40B4-BE49-F238E27FC236}">
                  <a16:creationId xmlns:a16="http://schemas.microsoft.com/office/drawing/2014/main" id="{AFAFDDA3-AC41-4CF2-94B8-57BB1C5E5C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8" name="Freeform 16">
              <a:extLst>
                <a:ext uri="{FF2B5EF4-FFF2-40B4-BE49-F238E27FC236}">
                  <a16:creationId xmlns:a16="http://schemas.microsoft.com/office/drawing/2014/main" id="{4A15B2B0-A771-4DFA-9D23-CB066DAE79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9" name="Freeform 17">
              <a:extLst>
                <a:ext uri="{FF2B5EF4-FFF2-40B4-BE49-F238E27FC236}">
                  <a16:creationId xmlns:a16="http://schemas.microsoft.com/office/drawing/2014/main" id="{6181A0C3-EE79-45C0-B2F7-3EFDF30C92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0" name="Freeform 18">
              <a:extLst>
                <a:ext uri="{FF2B5EF4-FFF2-40B4-BE49-F238E27FC236}">
                  <a16:creationId xmlns:a16="http://schemas.microsoft.com/office/drawing/2014/main" id="{15E0117B-FD22-48B9-9C77-A8B559036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1" name="Freeform 19">
              <a:extLst>
                <a:ext uri="{FF2B5EF4-FFF2-40B4-BE49-F238E27FC236}">
                  <a16:creationId xmlns:a16="http://schemas.microsoft.com/office/drawing/2014/main" id="{8E85FCEE-A313-4486-8C87-02810F6930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2" name="Freeform 20">
              <a:extLst>
                <a:ext uri="{FF2B5EF4-FFF2-40B4-BE49-F238E27FC236}">
                  <a16:creationId xmlns:a16="http://schemas.microsoft.com/office/drawing/2014/main" id="{1C675BF2-101E-485B-8567-6DAC3E2E56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3" name="Freeform 21">
              <a:extLst>
                <a:ext uri="{FF2B5EF4-FFF2-40B4-BE49-F238E27FC236}">
                  <a16:creationId xmlns:a16="http://schemas.microsoft.com/office/drawing/2014/main" id="{FB45911A-8248-42F7-B3EB-A00DB57200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4" name="Freeform 22">
              <a:extLst>
                <a:ext uri="{FF2B5EF4-FFF2-40B4-BE49-F238E27FC236}">
                  <a16:creationId xmlns:a16="http://schemas.microsoft.com/office/drawing/2014/main" id="{5BB462F8-D1E7-49F8-BC68-C084D693D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5" name="Freeform 23">
              <a:extLst>
                <a:ext uri="{FF2B5EF4-FFF2-40B4-BE49-F238E27FC236}">
                  <a16:creationId xmlns:a16="http://schemas.microsoft.com/office/drawing/2014/main" id="{A42670A7-31BD-4399-A52B-58F7DC2CD8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6" name="Freeform 24">
              <a:extLst>
                <a:ext uri="{FF2B5EF4-FFF2-40B4-BE49-F238E27FC236}">
                  <a16:creationId xmlns:a16="http://schemas.microsoft.com/office/drawing/2014/main" id="{9A3D52C0-9637-4872-BE90-954269A971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7" name="Freeform 25">
              <a:extLst>
                <a:ext uri="{FF2B5EF4-FFF2-40B4-BE49-F238E27FC236}">
                  <a16:creationId xmlns:a16="http://schemas.microsoft.com/office/drawing/2014/main" id="{3C8A97F0-11E5-4091-BFF3-12036C2E24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2050" name="Picture 2" descr="A screenshot of a video game&#10;&#10;Description automatically generated">
            <a:extLst>
              <a:ext uri="{FF2B5EF4-FFF2-40B4-BE49-F238E27FC236}">
                <a16:creationId xmlns:a16="http://schemas.microsoft.com/office/drawing/2014/main" id="{C81996D7-7AC3-F480-BF96-B1C25C401B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30" r="-1" b="2530"/>
          <a:stretch/>
        </p:blipFill>
        <p:spPr bwMode="auto">
          <a:xfrm>
            <a:off x="20" y="227"/>
            <a:ext cx="12191675" cy="6858000"/>
          </a:xfrm>
          <a:prstGeom prst="rect">
            <a:avLst/>
          </a:prstGeom>
          <a:solidFill>
            <a:srgbClr val="FFFFFF"/>
          </a:solidFill>
        </p:spPr>
      </p:pic>
      <p:sp>
        <p:nvSpPr>
          <p:cNvPr id="2089" name="Rectangle 2088">
            <a:extLst>
              <a:ext uri="{FF2B5EF4-FFF2-40B4-BE49-F238E27FC236}">
                <a16:creationId xmlns:a16="http://schemas.microsoft.com/office/drawing/2014/main" id="{0D46847E-DF7B-4BE5-BA10-97AFF961C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4042" y="1186483"/>
            <a:ext cx="8843596" cy="505416"/>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Rectangle 2090">
            <a:extLst>
              <a:ext uri="{FF2B5EF4-FFF2-40B4-BE49-F238E27FC236}">
                <a16:creationId xmlns:a16="http://schemas.microsoft.com/office/drawing/2014/main" id="{227E50E2-800F-4574-8926-D1DB68914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9293" y="1776933"/>
            <a:ext cx="8845667" cy="353641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AA9DD3-387A-C9AA-A476-BC70F786410B}"/>
              </a:ext>
            </a:extLst>
          </p:cNvPr>
          <p:cNvSpPr>
            <a:spLocks noGrp="1"/>
          </p:cNvSpPr>
          <p:nvPr>
            <p:ph type="title"/>
          </p:nvPr>
        </p:nvSpPr>
        <p:spPr>
          <a:xfrm>
            <a:off x="1877803" y="2400813"/>
            <a:ext cx="3115093" cy="2453676"/>
          </a:xfrm>
        </p:spPr>
        <p:txBody>
          <a:bodyPr>
            <a:normAutofit/>
          </a:bodyPr>
          <a:lstStyle/>
          <a:p>
            <a:r>
              <a:rPr lang="en-VN" b="1" dirty="0">
                <a:latin typeface="Calibri" panose="020F0502020204030204" pitchFamily="34" charset="0"/>
                <a:cs typeface="Calibri" panose="020F0502020204030204" pitchFamily="34" charset="0"/>
              </a:rPr>
              <a:t>GIAO DIỆN</a:t>
            </a:r>
            <a:br>
              <a:rPr lang="en-VN" b="1" dirty="0">
                <a:latin typeface="Calibri" panose="020F0502020204030204" pitchFamily="34" charset="0"/>
                <a:cs typeface="Calibri" panose="020F0502020204030204" pitchFamily="34" charset="0"/>
              </a:rPr>
            </a:br>
            <a:r>
              <a:rPr lang="en-VN" b="1" dirty="0">
                <a:latin typeface="Calibri" panose="020F0502020204030204" pitchFamily="34" charset="0"/>
                <a:cs typeface="Calibri" panose="020F0502020204030204" pitchFamily="34" charset="0"/>
              </a:rPr>
              <a:t>(TỔNG QUÁT)</a:t>
            </a:r>
          </a:p>
        </p:txBody>
      </p:sp>
      <p:sp>
        <p:nvSpPr>
          <p:cNvPr id="2055" name="Date Placeholder 3">
            <a:extLst>
              <a:ext uri="{FF2B5EF4-FFF2-40B4-BE49-F238E27FC236}">
                <a16:creationId xmlns:a16="http://schemas.microsoft.com/office/drawing/2014/main" id="{FE3DA1AA-4BBD-31B3-0380-BB0333A77B3A}"/>
              </a:ext>
            </a:extLst>
          </p:cNvPr>
          <p:cNvSpPr>
            <a:spLocks noGrp="1"/>
          </p:cNvSpPr>
          <p:nvPr>
            <p:ph type="dt" sz="half" idx="10"/>
          </p:nvPr>
        </p:nvSpPr>
        <p:spPr>
          <a:xfrm>
            <a:off x="804672" y="320040"/>
            <a:ext cx="3657600" cy="320040"/>
          </a:xfrm>
        </p:spPr>
        <p:txBody>
          <a:bodyPr anchor="ctr">
            <a:normAutofit/>
          </a:bodyPr>
          <a:lstStyle/>
          <a:p>
            <a:pPr>
              <a:spcAft>
                <a:spcPts val="600"/>
              </a:spcAft>
            </a:pPr>
            <a:fld id="{A9ECDA12-4B7E-4690-8F70-E4D13D446BD6}" type="datetime1">
              <a:rPr lang="en-US">
                <a:solidFill>
                  <a:srgbClr val="FFFFFE"/>
                </a:solidFill>
              </a:rPr>
              <a:pPr>
                <a:spcAft>
                  <a:spcPts val="600"/>
                </a:spcAft>
              </a:pPr>
              <a:t>8/21/23</a:t>
            </a:fld>
            <a:endParaRPr lang="en-US">
              <a:solidFill>
                <a:srgbClr val="FFFFFE"/>
              </a:solidFill>
            </a:endParaRPr>
          </a:p>
        </p:txBody>
      </p:sp>
      <p:sp>
        <p:nvSpPr>
          <p:cNvPr id="2059" name="Slide Number Placeholder 5">
            <a:extLst>
              <a:ext uri="{FF2B5EF4-FFF2-40B4-BE49-F238E27FC236}">
                <a16:creationId xmlns:a16="http://schemas.microsoft.com/office/drawing/2014/main" id="{F76A1578-4BAB-8672-0768-2FB5B6E7D8CD}"/>
              </a:ext>
            </a:extLst>
          </p:cNvPr>
          <p:cNvSpPr>
            <a:spLocks noGrp="1"/>
          </p:cNvSpPr>
          <p:nvPr>
            <p:ph type="sldNum" sz="quarter" idx="12"/>
          </p:nvPr>
        </p:nvSpPr>
        <p:spPr>
          <a:xfrm>
            <a:off x="10469880" y="320040"/>
            <a:ext cx="914400" cy="320040"/>
          </a:xfrm>
        </p:spPr>
        <p:txBody>
          <a:bodyPr anchor="ctr">
            <a:normAutofit/>
          </a:bodyPr>
          <a:lstStyle/>
          <a:p>
            <a:pPr>
              <a:spcAft>
                <a:spcPts val="600"/>
              </a:spcAft>
            </a:pPr>
            <a:fld id="{5E84AC6A-A0EF-437B-BCEE-4772B0214A58}" type="slidenum">
              <a:rPr lang="en-US">
                <a:solidFill>
                  <a:srgbClr val="FFFFFE"/>
                </a:solidFill>
              </a:rPr>
              <a:pPr>
                <a:spcAft>
                  <a:spcPts val="600"/>
                </a:spcAft>
              </a:pPr>
              <a:t>4</a:t>
            </a:fld>
            <a:endParaRPr lang="en-US">
              <a:solidFill>
                <a:srgbClr val="FFFFFE"/>
              </a:solidFill>
            </a:endParaRPr>
          </a:p>
        </p:txBody>
      </p:sp>
      <p:sp>
        <p:nvSpPr>
          <p:cNvPr id="3" name="Content Placeholder 2">
            <a:extLst>
              <a:ext uri="{FF2B5EF4-FFF2-40B4-BE49-F238E27FC236}">
                <a16:creationId xmlns:a16="http://schemas.microsoft.com/office/drawing/2014/main" id="{1280A34C-C8C4-97CF-ACC4-00FAB85E5D03}"/>
              </a:ext>
            </a:extLst>
          </p:cNvPr>
          <p:cNvSpPr>
            <a:spLocks noGrp="1"/>
          </p:cNvSpPr>
          <p:nvPr>
            <p:ph idx="1"/>
          </p:nvPr>
        </p:nvSpPr>
        <p:spPr>
          <a:xfrm>
            <a:off x="5112160" y="1862274"/>
            <a:ext cx="5315742" cy="3368347"/>
          </a:xfrm>
        </p:spPr>
        <p:txBody>
          <a:bodyPr>
            <a:normAutofit/>
          </a:bodyPr>
          <a:lstStyle/>
          <a:p>
            <a:r>
              <a:rPr lang="en-VN" sz="2200" dirty="0">
                <a:solidFill>
                  <a:srgbClr val="FFFFFE"/>
                </a:solidFill>
                <a:latin typeface="Calibri" panose="020F0502020204030204" pitchFamily="34" charset="0"/>
                <a:cs typeface="Calibri" panose="020F0502020204030204" pitchFamily="34" charset="0"/>
              </a:rPr>
              <a:t>Thân thiện với người dùng</a:t>
            </a:r>
          </a:p>
          <a:p>
            <a:r>
              <a:rPr lang="en-VN" sz="2200" dirty="0">
                <a:solidFill>
                  <a:srgbClr val="FFFFFE"/>
                </a:solidFill>
                <a:latin typeface="Calibri" panose="020F0502020204030204" pitchFamily="34" charset="0"/>
                <a:cs typeface="Calibri" panose="020F0502020204030204" pitchFamily="34" charset="0"/>
              </a:rPr>
              <a:t>Màu sắc chủ đạo: Đỏ, trắng</a:t>
            </a:r>
          </a:p>
          <a:p>
            <a:r>
              <a:rPr lang="en-VN" sz="2200" dirty="0">
                <a:solidFill>
                  <a:srgbClr val="FFFFFE"/>
                </a:solidFill>
                <a:latin typeface="Calibri" panose="020F0502020204030204" pitchFamily="34" charset="0"/>
                <a:cs typeface="Calibri" panose="020F0502020204030204" pitchFamily="34" charset="0"/>
              </a:rPr>
              <a:t>Bố cục: phân chia nội dung, đề mục</a:t>
            </a:r>
          </a:p>
        </p:txBody>
      </p:sp>
      <p:sp>
        <p:nvSpPr>
          <p:cNvPr id="2093" name="Isosceles Triangle 39">
            <a:extLst>
              <a:ext uri="{FF2B5EF4-FFF2-40B4-BE49-F238E27FC236}">
                <a16:creationId xmlns:a16="http://schemas.microsoft.com/office/drawing/2014/main" id="{7DC56226-648F-4399-93F6-94D24B604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Footer Placeholder 4">
            <a:extLst>
              <a:ext uri="{FF2B5EF4-FFF2-40B4-BE49-F238E27FC236}">
                <a16:creationId xmlns:a16="http://schemas.microsoft.com/office/drawing/2014/main" id="{1708E09F-170D-14D7-B0A7-90CEA3BF602E}"/>
              </a:ext>
            </a:extLst>
          </p:cNvPr>
          <p:cNvSpPr>
            <a:spLocks noGrp="1"/>
          </p:cNvSpPr>
          <p:nvPr>
            <p:ph type="ftr" sz="quarter" idx="11"/>
          </p:nvPr>
        </p:nvSpPr>
        <p:spPr>
          <a:xfrm>
            <a:off x="804672" y="6227064"/>
            <a:ext cx="10588752" cy="320040"/>
          </a:xfrm>
        </p:spPr>
        <p:txBody>
          <a:bodyPr anchor="ctr">
            <a:normAutofit/>
          </a:bodyPr>
          <a:lstStyle/>
          <a:p>
            <a:pPr>
              <a:spcAft>
                <a:spcPts val="600"/>
              </a:spcAft>
            </a:pPr>
            <a:r>
              <a:rPr lang="en-US">
                <a:solidFill>
                  <a:srgbClr val="FFFFFE"/>
                </a:solidFill>
              </a:rPr>
              <a:t>Sample Footer Text</a:t>
            </a:r>
          </a:p>
        </p:txBody>
      </p:sp>
    </p:spTree>
    <p:extLst>
      <p:ext uri="{BB962C8B-B14F-4D97-AF65-F5344CB8AC3E}">
        <p14:creationId xmlns:p14="http://schemas.microsoft.com/office/powerpoint/2010/main" val="194443375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9" name="Group 28">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0" name="Rectangle 29">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Isosceles Triangle 30">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4" name="Rectangle 33">
            <a:extLst>
              <a:ext uri="{FF2B5EF4-FFF2-40B4-BE49-F238E27FC236}">
                <a16:creationId xmlns:a16="http://schemas.microsoft.com/office/drawing/2014/main" id="{6BDBA639-2A71-4A60-A71A-FF1836F5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5E208A8B-5EBD-4532-BE72-26414FA7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7" name="Freeform 5">
              <a:extLst>
                <a:ext uri="{FF2B5EF4-FFF2-40B4-BE49-F238E27FC236}">
                  <a16:creationId xmlns:a16="http://schemas.microsoft.com/office/drawing/2014/main" id="{15D09196-B338-4AB5-A71B-CFD5FFCA6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6">
              <a:extLst>
                <a:ext uri="{FF2B5EF4-FFF2-40B4-BE49-F238E27FC236}">
                  <a16:creationId xmlns:a16="http://schemas.microsoft.com/office/drawing/2014/main" id="{F50B4463-128A-4677-A285-C017E6C54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7">
              <a:extLst>
                <a:ext uri="{FF2B5EF4-FFF2-40B4-BE49-F238E27FC236}">
                  <a16:creationId xmlns:a16="http://schemas.microsoft.com/office/drawing/2014/main" id="{1D9B95CD-F023-4DFA-9678-1E02713F7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8">
              <a:extLst>
                <a:ext uri="{FF2B5EF4-FFF2-40B4-BE49-F238E27FC236}">
                  <a16:creationId xmlns:a16="http://schemas.microsoft.com/office/drawing/2014/main" id="{1DDF47A8-BE7B-43F3-A500-F5A4656D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9">
              <a:extLst>
                <a:ext uri="{FF2B5EF4-FFF2-40B4-BE49-F238E27FC236}">
                  <a16:creationId xmlns:a16="http://schemas.microsoft.com/office/drawing/2014/main" id="{2DD394DE-76FB-42F8-85F2-FD436F423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0">
              <a:extLst>
                <a:ext uri="{FF2B5EF4-FFF2-40B4-BE49-F238E27FC236}">
                  <a16:creationId xmlns:a16="http://schemas.microsoft.com/office/drawing/2014/main" id="{B95F2EFB-87E6-4400-AAF3-7EB8B4F15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1">
              <a:extLst>
                <a:ext uri="{FF2B5EF4-FFF2-40B4-BE49-F238E27FC236}">
                  <a16:creationId xmlns:a16="http://schemas.microsoft.com/office/drawing/2014/main" id="{1D463476-2BC7-418C-9D6F-51444B11A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2">
              <a:extLst>
                <a:ext uri="{FF2B5EF4-FFF2-40B4-BE49-F238E27FC236}">
                  <a16:creationId xmlns:a16="http://schemas.microsoft.com/office/drawing/2014/main" id="{24011122-2495-478A-81BF-ABBDEA1DA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3">
              <a:extLst>
                <a:ext uri="{FF2B5EF4-FFF2-40B4-BE49-F238E27FC236}">
                  <a16:creationId xmlns:a16="http://schemas.microsoft.com/office/drawing/2014/main" id="{C79E87C5-E5B3-476B-B539-FC9CF4A33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4">
              <a:extLst>
                <a:ext uri="{FF2B5EF4-FFF2-40B4-BE49-F238E27FC236}">
                  <a16:creationId xmlns:a16="http://schemas.microsoft.com/office/drawing/2014/main" id="{956029CA-2B38-434D-9044-5FF3A1EC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5">
              <a:extLst>
                <a:ext uri="{FF2B5EF4-FFF2-40B4-BE49-F238E27FC236}">
                  <a16:creationId xmlns:a16="http://schemas.microsoft.com/office/drawing/2014/main" id="{9514CFB6-E8DB-43DC-B1CD-9CC2D4B2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8" name="Freeform 16">
              <a:extLst>
                <a:ext uri="{FF2B5EF4-FFF2-40B4-BE49-F238E27FC236}">
                  <a16:creationId xmlns:a16="http://schemas.microsoft.com/office/drawing/2014/main" id="{BD8C1FC8-E550-45BE-9F30-822BAB378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7">
              <a:extLst>
                <a:ext uri="{FF2B5EF4-FFF2-40B4-BE49-F238E27FC236}">
                  <a16:creationId xmlns:a16="http://schemas.microsoft.com/office/drawing/2014/main" id="{D1646B5D-A7B7-41EC-9591-0E0C0F4F9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8">
              <a:extLst>
                <a:ext uri="{FF2B5EF4-FFF2-40B4-BE49-F238E27FC236}">
                  <a16:creationId xmlns:a16="http://schemas.microsoft.com/office/drawing/2014/main" id="{E2118E93-481E-4843-987E-378187AA3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9">
              <a:extLst>
                <a:ext uri="{FF2B5EF4-FFF2-40B4-BE49-F238E27FC236}">
                  <a16:creationId xmlns:a16="http://schemas.microsoft.com/office/drawing/2014/main" id="{77038464-F4E2-47EC-A87F-18469191E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0">
              <a:extLst>
                <a:ext uri="{FF2B5EF4-FFF2-40B4-BE49-F238E27FC236}">
                  <a16:creationId xmlns:a16="http://schemas.microsoft.com/office/drawing/2014/main" id="{FB3BBEB1-E146-408F-95B7-EE2F269DE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1">
              <a:extLst>
                <a:ext uri="{FF2B5EF4-FFF2-40B4-BE49-F238E27FC236}">
                  <a16:creationId xmlns:a16="http://schemas.microsoft.com/office/drawing/2014/main" id="{C765B285-56EC-47FC-B116-274EBBD61A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2">
              <a:extLst>
                <a:ext uri="{FF2B5EF4-FFF2-40B4-BE49-F238E27FC236}">
                  <a16:creationId xmlns:a16="http://schemas.microsoft.com/office/drawing/2014/main" id="{CB4A6191-6913-42EA-905E-8A174AE2C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5" name="Freeform 23">
              <a:extLst>
                <a:ext uri="{FF2B5EF4-FFF2-40B4-BE49-F238E27FC236}">
                  <a16:creationId xmlns:a16="http://schemas.microsoft.com/office/drawing/2014/main" id="{8ADEEF92-F481-475A-845C-5E940F0D5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7" name="Freeform: Shape 56">
            <a:extLst>
              <a:ext uri="{FF2B5EF4-FFF2-40B4-BE49-F238E27FC236}">
                <a16:creationId xmlns:a16="http://schemas.microsoft.com/office/drawing/2014/main" id="{D9C506D7-84CB-4057-A44A-465313E78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3916" y="2448612"/>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Oval 32">
            <a:extLst>
              <a:ext uri="{FF2B5EF4-FFF2-40B4-BE49-F238E27FC236}">
                <a16:creationId xmlns:a16="http://schemas.microsoft.com/office/drawing/2014/main" id="{7842FC68-61FD-4700-8A22-BB8B07188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4579" y="691977"/>
            <a:ext cx="7761923" cy="5343064"/>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AA9DD3-387A-C9AA-A476-BC70F786410B}"/>
              </a:ext>
            </a:extLst>
          </p:cNvPr>
          <p:cNvSpPr>
            <a:spLocks noGrp="1"/>
          </p:cNvSpPr>
          <p:nvPr>
            <p:ph type="title"/>
          </p:nvPr>
        </p:nvSpPr>
        <p:spPr>
          <a:xfrm>
            <a:off x="2616277" y="2061838"/>
            <a:ext cx="6959446" cy="1662475"/>
          </a:xfrm>
        </p:spPr>
        <p:txBody>
          <a:bodyPr vert="horz" lIns="228600" tIns="228600" rIns="228600" bIns="0" rtlCol="0" anchor="b">
            <a:normAutofit/>
          </a:bodyPr>
          <a:lstStyle/>
          <a:p>
            <a:pPr>
              <a:lnSpc>
                <a:spcPct val="80000"/>
              </a:lnSpc>
            </a:pPr>
            <a:r>
              <a:rPr lang="en-US" sz="6000" b="1" dirty="0">
                <a:latin typeface="Calibri" panose="020F0502020204030204" pitchFamily="34" charset="0"/>
                <a:cs typeface="Calibri" panose="020F0502020204030204" pitchFamily="34" charset="0"/>
              </a:rPr>
              <a:t>ĐIỂM NHẤN</a:t>
            </a:r>
          </a:p>
        </p:txBody>
      </p:sp>
    </p:spTree>
    <p:extLst>
      <p:ext uri="{BB962C8B-B14F-4D97-AF65-F5344CB8AC3E}">
        <p14:creationId xmlns:p14="http://schemas.microsoft.com/office/powerpoint/2010/main" val="636094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20F21AEA-57E7-478E-AF43-AB2FC841F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5" name="Group 1034">
            <a:extLst>
              <a:ext uri="{FF2B5EF4-FFF2-40B4-BE49-F238E27FC236}">
                <a16:creationId xmlns:a16="http://schemas.microsoft.com/office/drawing/2014/main" id="{75B466EC-DCA4-497B-ADC6-2FD9CBDFD3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036" name="Freeform 5">
              <a:extLst>
                <a:ext uri="{FF2B5EF4-FFF2-40B4-BE49-F238E27FC236}">
                  <a16:creationId xmlns:a16="http://schemas.microsoft.com/office/drawing/2014/main" id="{45609FA5-C2C9-416D-890D-6F6110B7F3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7" name="Freeform 6">
              <a:extLst>
                <a:ext uri="{FF2B5EF4-FFF2-40B4-BE49-F238E27FC236}">
                  <a16:creationId xmlns:a16="http://schemas.microsoft.com/office/drawing/2014/main" id="{37B8C674-C635-4D8A-9FAB-F05E63939E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8" name="Freeform 7">
              <a:extLst>
                <a:ext uri="{FF2B5EF4-FFF2-40B4-BE49-F238E27FC236}">
                  <a16:creationId xmlns:a16="http://schemas.microsoft.com/office/drawing/2014/main" id="{C2FDB9A6-669C-40CB-87C7-97924A5BD5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9" name="Freeform 8">
              <a:extLst>
                <a:ext uri="{FF2B5EF4-FFF2-40B4-BE49-F238E27FC236}">
                  <a16:creationId xmlns:a16="http://schemas.microsoft.com/office/drawing/2014/main" id="{521AC643-CB4D-4F5A-86E5-C223BE3F1B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0" name="Freeform 9">
              <a:extLst>
                <a:ext uri="{FF2B5EF4-FFF2-40B4-BE49-F238E27FC236}">
                  <a16:creationId xmlns:a16="http://schemas.microsoft.com/office/drawing/2014/main" id="{DAE95864-CA74-4B2D-8E88-F73D46E007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1" name="Freeform 10">
              <a:extLst>
                <a:ext uri="{FF2B5EF4-FFF2-40B4-BE49-F238E27FC236}">
                  <a16:creationId xmlns:a16="http://schemas.microsoft.com/office/drawing/2014/main" id="{F46E0D51-77C9-44E3-A15B-2BB3D376AD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2" name="Freeform 11">
              <a:extLst>
                <a:ext uri="{FF2B5EF4-FFF2-40B4-BE49-F238E27FC236}">
                  <a16:creationId xmlns:a16="http://schemas.microsoft.com/office/drawing/2014/main" id="{283D97A2-376B-48DB-91A9-4B24BACBE9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3" name="Freeform 12">
              <a:extLst>
                <a:ext uri="{FF2B5EF4-FFF2-40B4-BE49-F238E27FC236}">
                  <a16:creationId xmlns:a16="http://schemas.microsoft.com/office/drawing/2014/main" id="{1D76E5AF-1DD6-47DD-B9C8-CDF462942B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4" name="Freeform 13">
              <a:extLst>
                <a:ext uri="{FF2B5EF4-FFF2-40B4-BE49-F238E27FC236}">
                  <a16:creationId xmlns:a16="http://schemas.microsoft.com/office/drawing/2014/main" id="{D4A2BF2F-2AF2-4F53-A15A-EF948787D1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5" name="Freeform 14">
              <a:extLst>
                <a:ext uri="{FF2B5EF4-FFF2-40B4-BE49-F238E27FC236}">
                  <a16:creationId xmlns:a16="http://schemas.microsoft.com/office/drawing/2014/main" id="{80BB3D11-0AAD-4552-A768-6B43C8DA4F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6" name="Freeform 15">
              <a:extLst>
                <a:ext uri="{FF2B5EF4-FFF2-40B4-BE49-F238E27FC236}">
                  <a16:creationId xmlns:a16="http://schemas.microsoft.com/office/drawing/2014/main" id="{ECB66567-FE7B-4E2E-913B-91427FEE65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7" name="Freeform 16">
              <a:extLst>
                <a:ext uri="{FF2B5EF4-FFF2-40B4-BE49-F238E27FC236}">
                  <a16:creationId xmlns:a16="http://schemas.microsoft.com/office/drawing/2014/main" id="{C39FA8FA-0C33-478A-A1B2-76FFFB62B4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8" name="Freeform 17">
              <a:extLst>
                <a:ext uri="{FF2B5EF4-FFF2-40B4-BE49-F238E27FC236}">
                  <a16:creationId xmlns:a16="http://schemas.microsoft.com/office/drawing/2014/main" id="{AF7A05E2-F97C-444D-997E-52F65E82C6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9" name="Freeform 18">
              <a:extLst>
                <a:ext uri="{FF2B5EF4-FFF2-40B4-BE49-F238E27FC236}">
                  <a16:creationId xmlns:a16="http://schemas.microsoft.com/office/drawing/2014/main" id="{C5BD11D6-96C5-4152-9766-B51D3B7FCD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0" name="Freeform 19">
              <a:extLst>
                <a:ext uri="{FF2B5EF4-FFF2-40B4-BE49-F238E27FC236}">
                  <a16:creationId xmlns:a16="http://schemas.microsoft.com/office/drawing/2014/main" id="{A23F3B88-4AA2-4CA3-9162-A235865BC3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1" name="Freeform 20">
              <a:extLst>
                <a:ext uri="{FF2B5EF4-FFF2-40B4-BE49-F238E27FC236}">
                  <a16:creationId xmlns:a16="http://schemas.microsoft.com/office/drawing/2014/main" id="{949C412E-0973-438A-8206-EC08DC0D4A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2" name="Freeform 21">
              <a:extLst>
                <a:ext uri="{FF2B5EF4-FFF2-40B4-BE49-F238E27FC236}">
                  <a16:creationId xmlns:a16="http://schemas.microsoft.com/office/drawing/2014/main" id="{2A7D18B9-0BA5-4D24-8EA4-16E7D75C8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3" name="Freeform 22">
              <a:extLst>
                <a:ext uri="{FF2B5EF4-FFF2-40B4-BE49-F238E27FC236}">
                  <a16:creationId xmlns:a16="http://schemas.microsoft.com/office/drawing/2014/main" id="{6B705E05-4BBF-437A-8B17-191C918702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4" name="Freeform 23">
              <a:extLst>
                <a:ext uri="{FF2B5EF4-FFF2-40B4-BE49-F238E27FC236}">
                  <a16:creationId xmlns:a16="http://schemas.microsoft.com/office/drawing/2014/main" id="{86E407D4-1D4C-4226-96F3-F7700BCB6A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5" name="Freeform 24">
              <a:extLst>
                <a:ext uri="{FF2B5EF4-FFF2-40B4-BE49-F238E27FC236}">
                  <a16:creationId xmlns:a16="http://schemas.microsoft.com/office/drawing/2014/main" id="{F89E5D39-D3C1-4846-B010-51F49EC498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6" name="Freeform 25">
              <a:extLst>
                <a:ext uri="{FF2B5EF4-FFF2-40B4-BE49-F238E27FC236}">
                  <a16:creationId xmlns:a16="http://schemas.microsoft.com/office/drawing/2014/main" id="{99B00BC9-9F78-4BFC-8464-A866A30CBA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58" name="Group 1057">
            <a:extLst>
              <a:ext uri="{FF2B5EF4-FFF2-40B4-BE49-F238E27FC236}">
                <a16:creationId xmlns:a16="http://schemas.microsoft.com/office/drawing/2014/main" id="{EE8F4B49-0EA1-4FC6-9E48-72204630E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1059" name="Rectangle 1058">
              <a:extLst>
                <a:ext uri="{FF2B5EF4-FFF2-40B4-BE49-F238E27FC236}">
                  <a16:creationId xmlns:a16="http://schemas.microsoft.com/office/drawing/2014/main" id="{2E64A03F-C92C-4E25-B7AE-CA766A18A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Isosceles Triangle 22">
              <a:extLst>
                <a:ext uri="{FF2B5EF4-FFF2-40B4-BE49-F238E27FC236}">
                  <a16:creationId xmlns:a16="http://schemas.microsoft.com/office/drawing/2014/main" id="{2607715A-7740-4986-8FEE-2E7272DE6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Rectangle 1060">
              <a:extLst>
                <a:ext uri="{FF2B5EF4-FFF2-40B4-BE49-F238E27FC236}">
                  <a16:creationId xmlns:a16="http://schemas.microsoft.com/office/drawing/2014/main" id="{522BCD06-E4B2-444A-AEB3-23B77ABA1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74D3718-2D28-55AC-B25F-A20E4F08F8E1}"/>
              </a:ext>
            </a:extLst>
          </p:cNvPr>
          <p:cNvSpPr>
            <a:spLocks noGrp="1"/>
          </p:cNvSpPr>
          <p:nvPr>
            <p:ph type="title"/>
          </p:nvPr>
        </p:nvSpPr>
        <p:spPr>
          <a:xfrm>
            <a:off x="888631" y="2358391"/>
            <a:ext cx="3498979" cy="2453676"/>
          </a:xfrm>
        </p:spPr>
        <p:txBody>
          <a:bodyPr>
            <a:normAutofit/>
          </a:bodyPr>
          <a:lstStyle/>
          <a:p>
            <a:r>
              <a:rPr lang="en-VN" b="1" dirty="0">
                <a:latin typeface="Calibri" panose="020F0502020204030204" pitchFamily="34" charset="0"/>
                <a:cs typeface="Calibri" panose="020F0502020204030204" pitchFamily="34" charset="0"/>
              </a:rPr>
              <a:t>Responsive </a:t>
            </a:r>
          </a:p>
        </p:txBody>
      </p:sp>
      <p:sp useBgFill="1">
        <p:nvSpPr>
          <p:cNvPr id="1063" name="Rectangle 1062">
            <a:extLst>
              <a:ext uri="{FF2B5EF4-FFF2-40B4-BE49-F238E27FC236}">
                <a16:creationId xmlns:a16="http://schemas.microsoft.com/office/drawing/2014/main" id="{3B17968E-D407-428A-A8C9-99834F337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017" y="803186"/>
            <a:ext cx="6272263" cy="2978319"/>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1028" name="Picture 4">
            <a:extLst>
              <a:ext uri="{FF2B5EF4-FFF2-40B4-BE49-F238E27FC236}">
                <a16:creationId xmlns:a16="http://schemas.microsoft.com/office/drawing/2014/main" id="{5FE611B8-E989-E0B9-8C33-6472EC95D65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11087" y="970655"/>
            <a:ext cx="2120423" cy="2978319"/>
          </a:xfrm>
          <a:prstGeom prst="rect">
            <a:avLst/>
          </a:prstGeom>
          <a:noFill/>
          <a:ln w="9525">
            <a:noFill/>
          </a:ln>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EF8037E-98CA-FAAA-CEB1-DF3FDE93E62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569253" y="970656"/>
            <a:ext cx="2134219" cy="3048885"/>
          </a:xfrm>
          <a:prstGeom prst="rect">
            <a:avLst/>
          </a:prstGeom>
          <a:noFill/>
          <a:ln w="9525">
            <a:noFill/>
          </a:ln>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DE3FB5E-BFF1-C086-A13A-14E37E4CEF40}"/>
              </a:ext>
            </a:extLst>
          </p:cNvPr>
          <p:cNvSpPr>
            <a:spLocks noGrp="1"/>
          </p:cNvSpPr>
          <p:nvPr>
            <p:ph idx="1"/>
          </p:nvPr>
        </p:nvSpPr>
        <p:spPr>
          <a:xfrm>
            <a:off x="5118447" y="4267830"/>
            <a:ext cx="6281873" cy="1783977"/>
          </a:xfrm>
        </p:spPr>
        <p:txBody>
          <a:bodyPr>
            <a:normAutofit/>
          </a:bodyPr>
          <a:lstStyle/>
          <a:p>
            <a:r>
              <a:rPr lang="en-VN" sz="2200" dirty="0">
                <a:latin typeface="Calibri" panose="020F0502020204030204" pitchFamily="34" charset="0"/>
                <a:cs typeface="Calibri" panose="020F0502020204030204" pitchFamily="34" charset="0"/>
              </a:rPr>
              <a:t>Responsive phù hợp với các thiết bị (máy tính, điện thoại Iphone, Samsung…) </a:t>
            </a:r>
          </a:p>
          <a:p>
            <a:endParaRPr lang="en-V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9318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730D9-1D8A-0483-52B5-FDE1277F0389}"/>
              </a:ext>
            </a:extLst>
          </p:cNvPr>
          <p:cNvSpPr>
            <a:spLocks noGrp="1"/>
          </p:cNvSpPr>
          <p:nvPr>
            <p:ph type="title"/>
          </p:nvPr>
        </p:nvSpPr>
        <p:spPr/>
        <p:txBody>
          <a:bodyPr/>
          <a:lstStyle/>
          <a:p>
            <a:r>
              <a:rPr lang="en-VN" b="1" dirty="0">
                <a:latin typeface="Calibri" panose="020F0502020204030204" pitchFamily="34" charset="0"/>
                <a:cs typeface="Calibri" panose="020F0502020204030204" pitchFamily="34" charset="0"/>
              </a:rPr>
              <a:t>Phân loại đề mục</a:t>
            </a:r>
          </a:p>
        </p:txBody>
      </p:sp>
      <p:sp>
        <p:nvSpPr>
          <p:cNvPr id="3" name="Content Placeholder 2">
            <a:extLst>
              <a:ext uri="{FF2B5EF4-FFF2-40B4-BE49-F238E27FC236}">
                <a16:creationId xmlns:a16="http://schemas.microsoft.com/office/drawing/2014/main" id="{DEC80D47-CB7C-A090-2183-6E355A56CFF6}"/>
              </a:ext>
            </a:extLst>
          </p:cNvPr>
          <p:cNvSpPr>
            <a:spLocks noGrp="1"/>
          </p:cNvSpPr>
          <p:nvPr>
            <p:ph idx="1"/>
          </p:nvPr>
        </p:nvSpPr>
        <p:spPr>
          <a:xfrm>
            <a:off x="5021496" y="1182328"/>
            <a:ext cx="6281873" cy="5248622"/>
          </a:xfrm>
        </p:spPr>
        <p:txBody>
          <a:bodyPr>
            <a:normAutofit/>
          </a:bodyPr>
          <a:lstStyle/>
          <a:p>
            <a:r>
              <a:rPr lang="en-VN" sz="2200" dirty="0">
                <a:latin typeface="Calibri" panose="020F0502020204030204" pitchFamily="34" charset="0"/>
                <a:cs typeface="Calibri" panose="020F0502020204030204" pitchFamily="34" charset="0"/>
              </a:rPr>
              <a:t>Mục gợi ý truyện được để ở phần đầu </a:t>
            </a:r>
          </a:p>
          <a:p>
            <a:r>
              <a:rPr lang="en-VN" sz="2200" dirty="0">
                <a:latin typeface="Calibri" panose="020F0502020204030204" pitchFamily="34" charset="0"/>
                <a:cs typeface="Calibri" panose="020F0502020204030204" pitchFamily="34" charset="0"/>
              </a:rPr>
              <a:t>Mục truyện trending (trending now)</a:t>
            </a:r>
          </a:p>
          <a:p>
            <a:r>
              <a:rPr lang="en-VN" sz="2200" dirty="0">
                <a:latin typeface="Calibri" panose="020F0502020204030204" pitchFamily="34" charset="0"/>
                <a:cs typeface="Calibri" panose="020F0502020204030204" pitchFamily="34" charset="0"/>
              </a:rPr>
              <a:t>Mục truyện phổ biến (popular shows)</a:t>
            </a:r>
          </a:p>
          <a:p>
            <a:r>
              <a:rPr lang="en-VN" sz="2200" dirty="0">
                <a:latin typeface="Calibri" panose="020F0502020204030204" pitchFamily="34" charset="0"/>
                <a:cs typeface="Calibri" panose="020F0502020204030204" pitchFamily="34" charset="0"/>
              </a:rPr>
              <a:t>Mục truyện mới được thêm (recently added shows)</a:t>
            </a:r>
          </a:p>
          <a:p>
            <a:r>
              <a:rPr lang="en-VN" sz="2200" dirty="0">
                <a:latin typeface="Calibri" panose="020F0502020204030204" pitchFamily="34" charset="0"/>
                <a:cs typeface="Calibri" panose="020F0502020204030204" pitchFamily="34" charset="0"/>
              </a:rPr>
              <a:t>Mục truyện đề cử (our selection)</a:t>
            </a:r>
          </a:p>
          <a:p>
            <a:pPr marL="0" indent="0">
              <a:buNone/>
            </a:pPr>
            <a:r>
              <a:rPr lang="en-VN" sz="2200" dirty="0">
                <a:latin typeface="Calibri" panose="020F0502020204030204" pitchFamily="34" charset="0"/>
                <a:cs typeface="Calibri" panose="020F0502020204030204" pitchFamily="34" charset="0"/>
              </a:rPr>
              <a:t>=&gt; Dễ dàng tìm truyện, không bị rối mắt</a:t>
            </a:r>
          </a:p>
          <a:p>
            <a:endParaRPr lang="en-VN"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94108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97054-77F9-1379-59C1-8D5D5BC7480B}"/>
              </a:ext>
            </a:extLst>
          </p:cNvPr>
          <p:cNvSpPr>
            <a:spLocks noGrp="1"/>
          </p:cNvSpPr>
          <p:nvPr>
            <p:ph type="title"/>
          </p:nvPr>
        </p:nvSpPr>
        <p:spPr/>
        <p:txBody>
          <a:bodyPr/>
          <a:lstStyle/>
          <a:p>
            <a:r>
              <a:rPr lang="en-VN" b="1" dirty="0">
                <a:latin typeface="Calibri" panose="020F0502020204030204" pitchFamily="34" charset="0"/>
                <a:cs typeface="Calibri" panose="020F0502020204030204" pitchFamily="34" charset="0"/>
              </a:rPr>
              <a:t>Thanh tìm kiếm</a:t>
            </a:r>
          </a:p>
        </p:txBody>
      </p:sp>
      <p:pic>
        <p:nvPicPr>
          <p:cNvPr id="5122" name="Picture 2">
            <a:extLst>
              <a:ext uri="{FF2B5EF4-FFF2-40B4-BE49-F238E27FC236}">
                <a16:creationId xmlns:a16="http://schemas.microsoft.com/office/drawing/2014/main" id="{3E11F1A7-9910-5E35-FAC0-56F3CFA9655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59753"/>
          <a:stretch/>
        </p:blipFill>
        <p:spPr bwMode="auto">
          <a:xfrm>
            <a:off x="5021631" y="1582436"/>
            <a:ext cx="6281738" cy="15349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5B57A0-43AD-AAB4-7755-D4132BD2FDCD}"/>
              </a:ext>
            </a:extLst>
          </p:cNvPr>
          <p:cNvSpPr txBox="1"/>
          <p:nvPr/>
        </p:nvSpPr>
        <p:spPr>
          <a:xfrm>
            <a:off x="5195006" y="3417421"/>
            <a:ext cx="5218771" cy="1446550"/>
          </a:xfrm>
          <a:prstGeom prst="rect">
            <a:avLst/>
          </a:prstGeom>
          <a:noFill/>
        </p:spPr>
        <p:txBody>
          <a:bodyPr wrap="square" rtlCol="0">
            <a:spAutoFit/>
          </a:bodyPr>
          <a:lstStyle/>
          <a:p>
            <a:r>
              <a:rPr lang="en-VN" sz="2200" dirty="0">
                <a:latin typeface="Calibri" panose="020F0502020204030204" pitchFamily="34" charset="0"/>
                <a:cs typeface="Calibri" panose="020F0502020204030204" pitchFamily="34" charset="0"/>
              </a:rPr>
              <a:t>Tìm kiếm truyện theo tiêu đè, tên tác giả, thể loại truyện hoặc các từ khoá</a:t>
            </a:r>
          </a:p>
          <a:p>
            <a:r>
              <a:rPr lang="en-VN" sz="2200" dirty="0">
                <a:latin typeface="Calibri" panose="020F0502020204030204" pitchFamily="34" charset="0"/>
                <a:cs typeface="Calibri" panose="020F0502020204030204" pitchFamily="34" charset="0"/>
              </a:rPr>
              <a:t>=&gt; Tìm truyện muốn đọc một cách nhanh chóng, hiệu quả</a:t>
            </a:r>
          </a:p>
        </p:txBody>
      </p:sp>
    </p:spTree>
    <p:extLst>
      <p:ext uri="{BB962C8B-B14F-4D97-AF65-F5344CB8AC3E}">
        <p14:creationId xmlns:p14="http://schemas.microsoft.com/office/powerpoint/2010/main" val="2044247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7" name="Rectangle 2054">
            <a:extLst>
              <a:ext uri="{FF2B5EF4-FFF2-40B4-BE49-F238E27FC236}">
                <a16:creationId xmlns:a16="http://schemas.microsoft.com/office/drawing/2014/main" id="{0B1E2039-05B6-41EB-BB34-E52FFDAEF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8" name="Group 2056">
            <a:extLst>
              <a:ext uri="{FF2B5EF4-FFF2-40B4-BE49-F238E27FC236}">
                <a16:creationId xmlns:a16="http://schemas.microsoft.com/office/drawing/2014/main" id="{C8383D61-A776-40AC-981C-1CAC49C88B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2058" name="Freeform 5">
              <a:extLst>
                <a:ext uri="{FF2B5EF4-FFF2-40B4-BE49-F238E27FC236}">
                  <a16:creationId xmlns:a16="http://schemas.microsoft.com/office/drawing/2014/main" id="{A290CFB8-58E1-4F34-A855-350D5A4102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9" name="Freeform 6">
              <a:extLst>
                <a:ext uri="{FF2B5EF4-FFF2-40B4-BE49-F238E27FC236}">
                  <a16:creationId xmlns:a16="http://schemas.microsoft.com/office/drawing/2014/main" id="{63BDEA5F-B063-4118-9744-11FEC62700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0" name="Freeform 7">
              <a:extLst>
                <a:ext uri="{FF2B5EF4-FFF2-40B4-BE49-F238E27FC236}">
                  <a16:creationId xmlns:a16="http://schemas.microsoft.com/office/drawing/2014/main" id="{E1DD1A59-F61D-40DD-B812-0C6F93A8A3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1" name="Freeform 8">
              <a:extLst>
                <a:ext uri="{FF2B5EF4-FFF2-40B4-BE49-F238E27FC236}">
                  <a16:creationId xmlns:a16="http://schemas.microsoft.com/office/drawing/2014/main" id="{2E2C54F6-1800-4971-B681-DEFB6FBA8C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2" name="Freeform 9">
              <a:extLst>
                <a:ext uri="{FF2B5EF4-FFF2-40B4-BE49-F238E27FC236}">
                  <a16:creationId xmlns:a16="http://schemas.microsoft.com/office/drawing/2014/main" id="{7B1374B8-A25E-44EB-AD0F-0E05A828FE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3" name="Freeform 10">
              <a:extLst>
                <a:ext uri="{FF2B5EF4-FFF2-40B4-BE49-F238E27FC236}">
                  <a16:creationId xmlns:a16="http://schemas.microsoft.com/office/drawing/2014/main" id="{28C25E99-D1E9-4859-8E01-A6E2D1AA74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4" name="Freeform 11">
              <a:extLst>
                <a:ext uri="{FF2B5EF4-FFF2-40B4-BE49-F238E27FC236}">
                  <a16:creationId xmlns:a16="http://schemas.microsoft.com/office/drawing/2014/main" id="{0937CA65-1D17-4A5D-8BF3-E15D651B33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5" name="Freeform 12">
              <a:extLst>
                <a:ext uri="{FF2B5EF4-FFF2-40B4-BE49-F238E27FC236}">
                  <a16:creationId xmlns:a16="http://schemas.microsoft.com/office/drawing/2014/main" id="{C01023EF-4CCC-4729-98BB-FF0B7F9748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6" name="Freeform 13">
              <a:extLst>
                <a:ext uri="{FF2B5EF4-FFF2-40B4-BE49-F238E27FC236}">
                  <a16:creationId xmlns:a16="http://schemas.microsoft.com/office/drawing/2014/main" id="{127241E4-65F5-4355-AA81-F0BD86A287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7" name="Freeform 14">
              <a:extLst>
                <a:ext uri="{FF2B5EF4-FFF2-40B4-BE49-F238E27FC236}">
                  <a16:creationId xmlns:a16="http://schemas.microsoft.com/office/drawing/2014/main" id="{71FEA9BE-9673-4F2C-BE4D-660D61419A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8" name="Freeform 15">
              <a:extLst>
                <a:ext uri="{FF2B5EF4-FFF2-40B4-BE49-F238E27FC236}">
                  <a16:creationId xmlns:a16="http://schemas.microsoft.com/office/drawing/2014/main" id="{3E5864C0-9CA0-40E3-9D28-C9C0CBE891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9" name="Freeform 16">
              <a:extLst>
                <a:ext uri="{FF2B5EF4-FFF2-40B4-BE49-F238E27FC236}">
                  <a16:creationId xmlns:a16="http://schemas.microsoft.com/office/drawing/2014/main" id="{0663282E-0641-4452-885E-DA1E08D507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0" name="Freeform 17">
              <a:extLst>
                <a:ext uri="{FF2B5EF4-FFF2-40B4-BE49-F238E27FC236}">
                  <a16:creationId xmlns:a16="http://schemas.microsoft.com/office/drawing/2014/main" id="{019A03A8-F33E-47ED-83A9-722AF01FCC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1" name="Freeform 18">
              <a:extLst>
                <a:ext uri="{FF2B5EF4-FFF2-40B4-BE49-F238E27FC236}">
                  <a16:creationId xmlns:a16="http://schemas.microsoft.com/office/drawing/2014/main" id="{29257283-4C1E-4C1B-BCAB-41C9A2EBB3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2" name="Freeform 19">
              <a:extLst>
                <a:ext uri="{FF2B5EF4-FFF2-40B4-BE49-F238E27FC236}">
                  <a16:creationId xmlns:a16="http://schemas.microsoft.com/office/drawing/2014/main" id="{C4B68600-C547-4381-B0C9-3A07C0B92E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3" name="Freeform 20">
              <a:extLst>
                <a:ext uri="{FF2B5EF4-FFF2-40B4-BE49-F238E27FC236}">
                  <a16:creationId xmlns:a16="http://schemas.microsoft.com/office/drawing/2014/main" id="{8756851B-C7BF-48A1-9F0A-0FF39022A7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4" name="Freeform 21">
              <a:extLst>
                <a:ext uri="{FF2B5EF4-FFF2-40B4-BE49-F238E27FC236}">
                  <a16:creationId xmlns:a16="http://schemas.microsoft.com/office/drawing/2014/main" id="{D12E8A06-3DA4-4E09-B176-38B9A760E0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5" name="Freeform 22">
              <a:extLst>
                <a:ext uri="{FF2B5EF4-FFF2-40B4-BE49-F238E27FC236}">
                  <a16:creationId xmlns:a16="http://schemas.microsoft.com/office/drawing/2014/main" id="{B274CE1B-B11E-4310-B5C1-1481D6516E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6" name="Freeform 23">
              <a:extLst>
                <a:ext uri="{FF2B5EF4-FFF2-40B4-BE49-F238E27FC236}">
                  <a16:creationId xmlns:a16="http://schemas.microsoft.com/office/drawing/2014/main" id="{1A9F8320-2A2F-4138-A932-99416108C3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7" name="Freeform 24">
              <a:extLst>
                <a:ext uri="{FF2B5EF4-FFF2-40B4-BE49-F238E27FC236}">
                  <a16:creationId xmlns:a16="http://schemas.microsoft.com/office/drawing/2014/main" id="{6603F0F4-B34E-4649-AF02-1EE93846AA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8" name="Freeform 25">
              <a:extLst>
                <a:ext uri="{FF2B5EF4-FFF2-40B4-BE49-F238E27FC236}">
                  <a16:creationId xmlns:a16="http://schemas.microsoft.com/office/drawing/2014/main" id="{A0B8FB25-6E32-4601-AD46-1D77EC33B9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2050" name="Picture 2" descr="A screenshot of a cartoon&#10;&#10;Description automatically generated">
            <a:extLst>
              <a:ext uri="{FF2B5EF4-FFF2-40B4-BE49-F238E27FC236}">
                <a16:creationId xmlns:a16="http://schemas.microsoft.com/office/drawing/2014/main" id="{3172D3A9-6AB3-6416-DBC6-DBBD834CA5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010" t="1" r="17380" b="1"/>
          <a:stretch/>
        </p:blipFill>
        <p:spPr bwMode="auto">
          <a:xfrm>
            <a:off x="-23555" y="-14287"/>
            <a:ext cx="5846683" cy="6858000"/>
          </a:xfrm>
          <a:prstGeom prst="rect">
            <a:avLst/>
          </a:prstGeom>
          <a:noFill/>
          <a:ln w="9525">
            <a:solidFill>
              <a:schemeClr val="tx1">
                <a:alpha val="20000"/>
              </a:schemeClr>
            </a:solidFill>
          </a:ln>
          <a:extLst>
            <a:ext uri="{909E8E84-426E-40DD-AFC4-6F175D3DCCD1}">
              <a14:hiddenFill xmlns:a14="http://schemas.microsoft.com/office/drawing/2010/main">
                <a:solidFill>
                  <a:srgbClr val="FFFFFF"/>
                </a:solidFill>
              </a14:hiddenFill>
            </a:ext>
          </a:extLst>
        </p:spPr>
      </p:pic>
      <p:grpSp>
        <p:nvGrpSpPr>
          <p:cNvPr id="2109" name="Group 2079">
            <a:extLst>
              <a:ext uri="{FF2B5EF4-FFF2-40B4-BE49-F238E27FC236}">
                <a16:creationId xmlns:a16="http://schemas.microsoft.com/office/drawing/2014/main" id="{86BD8AE2-12C6-459B-BEE4-76FA4275DF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35826" y="1699589"/>
            <a:ext cx="3674476" cy="3470421"/>
            <a:chOff x="697883" y="1816768"/>
            <a:chExt cx="3674476" cy="3470421"/>
          </a:xfrm>
        </p:grpSpPr>
        <p:sp>
          <p:nvSpPr>
            <p:cNvPr id="2081" name="Rectangle 2080">
              <a:extLst>
                <a:ext uri="{FF2B5EF4-FFF2-40B4-BE49-F238E27FC236}">
                  <a16:creationId xmlns:a16="http://schemas.microsoft.com/office/drawing/2014/main" id="{E58B2507-8234-4863-AC57-C483BF618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0" name="Isosceles Triangle 22">
              <a:extLst>
                <a:ext uri="{FF2B5EF4-FFF2-40B4-BE49-F238E27FC236}">
                  <a16:creationId xmlns:a16="http://schemas.microsoft.com/office/drawing/2014/main" id="{12937C33-A4B2-4FE4-A0AA-F39BCDD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1" name="Rectangle 2082">
              <a:extLst>
                <a:ext uri="{FF2B5EF4-FFF2-40B4-BE49-F238E27FC236}">
                  <a16:creationId xmlns:a16="http://schemas.microsoft.com/office/drawing/2014/main" id="{2D5812CA-0CF3-43D5-8741-8EDAEE4C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55E5610-1E9A-9B52-B51B-A31890FDF9A4}"/>
              </a:ext>
            </a:extLst>
          </p:cNvPr>
          <p:cNvSpPr>
            <a:spLocks noGrp="1"/>
          </p:cNvSpPr>
          <p:nvPr>
            <p:ph type="title"/>
          </p:nvPr>
        </p:nvSpPr>
        <p:spPr>
          <a:xfrm>
            <a:off x="2023575" y="2358391"/>
            <a:ext cx="3498979" cy="2453676"/>
          </a:xfrm>
        </p:spPr>
        <p:txBody>
          <a:bodyPr>
            <a:normAutofit/>
          </a:bodyPr>
          <a:lstStyle/>
          <a:p>
            <a:r>
              <a:rPr lang="en-VN" b="1" dirty="0">
                <a:latin typeface="Calibri" panose="020F0502020204030204" pitchFamily="34" charset="0"/>
                <a:cs typeface="Calibri" panose="020F0502020204030204" pitchFamily="34" charset="0"/>
              </a:rPr>
              <a:t>Phân thể loại truyện</a:t>
            </a:r>
          </a:p>
        </p:txBody>
      </p:sp>
      <p:sp>
        <p:nvSpPr>
          <p:cNvPr id="3" name="Content Placeholder 2">
            <a:extLst>
              <a:ext uri="{FF2B5EF4-FFF2-40B4-BE49-F238E27FC236}">
                <a16:creationId xmlns:a16="http://schemas.microsoft.com/office/drawing/2014/main" id="{D0D3CAF8-0F83-88B5-63AF-1E6D291ED925}"/>
              </a:ext>
            </a:extLst>
          </p:cNvPr>
          <p:cNvSpPr>
            <a:spLocks noGrp="1"/>
          </p:cNvSpPr>
          <p:nvPr>
            <p:ph idx="1"/>
          </p:nvPr>
        </p:nvSpPr>
        <p:spPr>
          <a:xfrm>
            <a:off x="6206452" y="960438"/>
            <a:ext cx="5367256" cy="5248622"/>
          </a:xfrm>
        </p:spPr>
        <p:txBody>
          <a:bodyPr>
            <a:normAutofit/>
          </a:bodyPr>
          <a:lstStyle/>
          <a:p>
            <a:r>
              <a:rPr lang="en-VN" sz="2200" dirty="0">
                <a:latin typeface="Calibri" panose="020F0502020204030204" pitchFamily="34" charset="0"/>
                <a:cs typeface="Calibri" panose="020F0502020204030204" pitchFamily="34" charset="0"/>
              </a:rPr>
              <a:t>Phân các thể loại truyện khác nhau như:</a:t>
            </a:r>
          </a:p>
          <a:p>
            <a:r>
              <a:rPr lang="en-VN" sz="2200" dirty="0">
                <a:latin typeface="Calibri" panose="020F0502020204030204" pitchFamily="34" charset="0"/>
                <a:cs typeface="Calibri" panose="020F0502020204030204" pitchFamily="34" charset="0"/>
              </a:rPr>
              <a:t>Truyện kiếm hiệp</a:t>
            </a:r>
          </a:p>
          <a:p>
            <a:r>
              <a:rPr lang="en-VN" sz="2200" dirty="0">
                <a:latin typeface="Calibri" panose="020F0502020204030204" pitchFamily="34" charset="0"/>
                <a:cs typeface="Calibri" panose="020F0502020204030204" pitchFamily="34" charset="0"/>
              </a:rPr>
              <a:t>Truyện xuyên không</a:t>
            </a:r>
          </a:p>
          <a:p>
            <a:r>
              <a:rPr lang="en-VN" sz="2200" dirty="0">
                <a:latin typeface="Calibri" panose="020F0502020204030204" pitchFamily="34" charset="0"/>
                <a:cs typeface="Calibri" panose="020F0502020204030204" pitchFamily="34" charset="0"/>
              </a:rPr>
              <a:t>Ngôn tình</a:t>
            </a:r>
          </a:p>
          <a:p>
            <a:r>
              <a:rPr lang="en-VN" sz="2200" dirty="0">
                <a:latin typeface="Calibri" panose="020F0502020204030204" pitchFamily="34" charset="0"/>
                <a:cs typeface="Calibri" panose="020F0502020204030204" pitchFamily="34" charset="0"/>
              </a:rPr>
              <a:t>Cổ đại</a:t>
            </a:r>
          </a:p>
          <a:p>
            <a:r>
              <a:rPr lang="en-VN" sz="2200" dirty="0">
                <a:latin typeface="Calibri" panose="020F0502020204030204" pitchFamily="34" charset="0"/>
                <a:cs typeface="Calibri" panose="020F0502020204030204" pitchFamily="34" charset="0"/>
              </a:rPr>
              <a:t>Dị năng</a:t>
            </a:r>
          </a:p>
          <a:p>
            <a:r>
              <a:rPr lang="en-VN" sz="2200" dirty="0">
                <a:latin typeface="Calibri" panose="020F0502020204030204" pitchFamily="34" charset="0"/>
                <a:cs typeface="Calibri" panose="020F0502020204030204" pitchFamily="34" charset="0"/>
              </a:rPr>
              <a:t>Dân quốc</a:t>
            </a:r>
          </a:p>
          <a:p>
            <a:r>
              <a:rPr lang="en-VN" sz="2200" dirty="0">
                <a:latin typeface="Calibri" panose="020F0502020204030204" pitchFamily="34" charset="0"/>
                <a:cs typeface="Calibri" panose="020F0502020204030204" pitchFamily="34" charset="0"/>
              </a:rPr>
              <a:t>…</a:t>
            </a:r>
          </a:p>
          <a:p>
            <a:pPr marL="0" indent="0">
              <a:buNone/>
            </a:pPr>
            <a:r>
              <a:rPr lang="en-VN" sz="2200" dirty="0">
                <a:latin typeface="Calibri" panose="020F0502020204030204" pitchFamily="34" charset="0"/>
                <a:cs typeface="Calibri" panose="020F0502020204030204" pitchFamily="34" charset="0"/>
              </a:rPr>
              <a:t>=&gt; Dễ dàng tìm truyện</a:t>
            </a:r>
          </a:p>
          <a:p>
            <a:pPr marL="0" indent="0">
              <a:buNone/>
            </a:pPr>
            <a:endParaRPr lang="en-VN"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06054301"/>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596</TotalTime>
  <Words>1037</Words>
  <Application>Microsoft Macintosh PowerPoint</Application>
  <PresentationFormat>Widescreen</PresentationFormat>
  <Paragraphs>93</Paragraphs>
  <Slides>19</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Rockwell</vt:lpstr>
      <vt:lpstr>Wingdings</vt:lpstr>
      <vt:lpstr>Atlas</vt:lpstr>
      <vt:lpstr>WEBSITE THƯ  VIỆN SÁCH</vt:lpstr>
      <vt:lpstr>Lý do chọn website truyện Anime</vt:lpstr>
      <vt:lpstr>PowerPoint Presentation</vt:lpstr>
      <vt:lpstr>GIAO DIỆN (TỔNG QUÁT)</vt:lpstr>
      <vt:lpstr>ĐIỂM NHẤN</vt:lpstr>
      <vt:lpstr>Responsive </vt:lpstr>
      <vt:lpstr>Phân loại đề mục</vt:lpstr>
      <vt:lpstr>Thanh tìm kiếm</vt:lpstr>
      <vt:lpstr>Phân thể loại truyện</vt:lpstr>
      <vt:lpstr>Đăng nhập/Đăng ký tài khoản</vt:lpstr>
      <vt:lpstr>Thứ tự sắp xếp truyện theo từng mục (order by)</vt:lpstr>
      <vt:lpstr>Lọc truyện theo thời gian</vt:lpstr>
      <vt:lpstr>Nội dung trang truyện</vt:lpstr>
      <vt:lpstr>THIẾU SÓT</vt:lpstr>
      <vt:lpstr>LOGO</vt:lpstr>
      <vt:lpstr>Thanh menu</vt:lpstr>
      <vt:lpstr>Căn chỉnh lề</vt:lpstr>
      <vt:lpstr>Dịch sang Tiếng Việt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THƯ VIỆN SÁCH</dc:title>
  <dc:creator>Joyce Bui</dc:creator>
  <cp:lastModifiedBy>Joyce Bui</cp:lastModifiedBy>
  <cp:revision>6</cp:revision>
  <dcterms:created xsi:type="dcterms:W3CDTF">2023-08-14T06:31:58Z</dcterms:created>
  <dcterms:modified xsi:type="dcterms:W3CDTF">2023-08-21T08:43:17Z</dcterms:modified>
</cp:coreProperties>
</file>